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1" r:id="rId4"/>
    <p:sldId id="263" r:id="rId5"/>
    <p:sldId id="259" r:id="rId6"/>
    <p:sldId id="260" r:id="rId7"/>
    <p:sldId id="258" r:id="rId8"/>
    <p:sldId id="25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93"/>
    <a:srgbClr val="3333FF"/>
    <a:srgbClr val="CBCFDF"/>
    <a:srgbClr val="343434"/>
    <a:srgbClr val="565656"/>
    <a:srgbClr val="D9DCE7"/>
    <a:srgbClr val="959EBD"/>
    <a:srgbClr val="BFC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4" autoAdjust="0"/>
    <p:restoredTop sz="94660"/>
  </p:normalViewPr>
  <p:slideViewPr>
    <p:cSldViewPr>
      <p:cViewPr>
        <p:scale>
          <a:sx n="75" d="100"/>
          <a:sy n="75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E557709-C910-FE4F-9889-9161FED4A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00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57F4C-2F36-6F42-8B53-C76085585237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57F4C-2F36-6F42-8B53-C7608558523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57F4C-2F36-6F42-8B53-C76085585237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57F4C-2F36-6F42-8B53-C7608558523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CA17D-2977-254F-BDB9-DAB2557692A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35246-B15A-5D49-BE78-AFC74C5FEE12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A7A75-30C3-AC47-B87B-086323A15F2B}" type="slidenum">
              <a:rPr lang="en-US"/>
              <a:pPr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533A5-EE8B-9741-894B-015B535F95C5}" type="slidenum">
              <a:rPr lang="en-US"/>
              <a:pPr/>
              <a:t>8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D241-729E-964A-9BA2-F1B8A776C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E3BA7-2F34-0048-B484-4A326E46B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75CB4-0BC7-2446-A1CC-C1FB113CB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C15CC-2AFB-A946-A615-AA35505D5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EAAD0-C718-0B45-909F-4F1C78663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8EEA2-69BA-F841-A591-B0CDC5D86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A21AA-4317-9F43-9E0A-1B1C6E943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35AE2-3944-554A-AF44-41AFF87F5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55526-4D2E-084F-908F-A8F57BD03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E5518-8E9E-A145-BF23-7FCE9D02E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22639-0C91-0F49-9B7B-BEF0FE685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67BA294-D970-F046-96E2-52C1B43A63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youtube.com/watch?v=55NCElsbje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6.jpe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3.jpeg"/><Relationship Id="rId10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1.png"/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3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5" Type="http://schemas.openxmlformats.org/officeDocument/2006/relationships/image" Target="../media/image17.png"/><Relationship Id="rId10" Type="http://schemas.openxmlformats.org/officeDocument/2006/relationships/image" Target="../media/image6.jpeg"/><Relationship Id="rId19" Type="http://schemas.openxmlformats.org/officeDocument/2006/relationships/image" Target="../media/image19.png"/><Relationship Id="rId4" Type="http://schemas.openxmlformats.org/officeDocument/2006/relationships/slide" Target="slide7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slide" Target="slide1.xml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slide" Target="slide7.xml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 dirty="0" err="1">
                <a:solidFill>
                  <a:schemeClr val="bg1"/>
                </a:solidFill>
              </a:rPr>
              <a:t>facebook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>
                <a:solidFill>
                  <a:srgbClr val="395B93"/>
                </a:solidFill>
              </a:rPr>
              <a:t>Rosie the Riveter</a:t>
            </a:r>
            <a:r>
              <a:rPr lang="en-US" sz="1100"/>
              <a:t>, here  to empower women out there! 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 Rosie (5)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/>
              <a:t>Wall</a:t>
            </a:r>
          </a:p>
        </p:txBody>
      </p:sp>
      <p:sp>
        <p:nvSpPr>
          <p:cNvPr id="2067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068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2071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2072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2074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 dirty="0"/>
              <a:t>Occupation</a:t>
            </a:r>
            <a:r>
              <a:rPr lang="en-US" sz="800" dirty="0" smtClean="0"/>
              <a:t>: CEO of</a:t>
            </a:r>
          </a:p>
          <a:p>
            <a:pPr>
              <a:lnSpc>
                <a:spcPct val="50000"/>
              </a:lnSpc>
            </a:pPr>
            <a:r>
              <a:rPr lang="en-US" sz="800" dirty="0" smtClean="0"/>
              <a:t> </a:t>
            </a:r>
            <a:r>
              <a:rPr lang="en-US" sz="800" dirty="0" err="1" smtClean="0"/>
              <a:t>Rosebuilders</a:t>
            </a:r>
            <a:endParaRPr lang="en-US" sz="800" dirty="0" smtClean="0"/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Lives: Clarksville, Indiana</a:t>
            </a:r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Friends</a:t>
            </a:r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Eleanor Roosevelt</a:t>
            </a:r>
          </a:p>
        </p:txBody>
      </p:sp>
      <p:sp>
        <p:nvSpPr>
          <p:cNvPr id="2079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Shirley Jameson</a:t>
            </a:r>
          </a:p>
        </p:txBody>
      </p:sp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Franklin D. Roosevelt</a:t>
            </a:r>
          </a:p>
        </p:txBody>
      </p:sp>
      <p:sp>
        <p:nvSpPr>
          <p:cNvPr id="2082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3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Ann Harnett</a:t>
            </a:r>
          </a:p>
        </p:txBody>
      </p:sp>
      <p:sp>
        <p:nvSpPr>
          <p:cNvPr id="2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85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2086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2087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86000" y="25146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Rectangle 54"/>
          <p:cNvSpPr>
            <a:spLocks noChangeArrowheads="1"/>
          </p:cNvSpPr>
          <p:nvPr/>
        </p:nvSpPr>
        <p:spPr bwMode="auto">
          <a:xfrm>
            <a:off x="2895600" y="259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January 23 1947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089" name="TextBox 6"/>
          <p:cNvSpPr txBox="1">
            <a:spLocks noChangeArrowheads="1"/>
          </p:cNvSpPr>
          <p:nvPr/>
        </p:nvSpPr>
        <p:spPr bwMode="auto">
          <a:xfrm>
            <a:off x="2286000" y="31988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 Comment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2090" name="TextBox 65"/>
          <p:cNvSpPr txBox="1">
            <a:spLocks noChangeArrowheads="1"/>
          </p:cNvSpPr>
          <p:nvPr/>
        </p:nvSpPr>
        <p:spPr bwMode="auto">
          <a:xfrm>
            <a:off x="2286000" y="34575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45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2091" name="TextBox 7"/>
          <p:cNvSpPr txBox="1">
            <a:spLocks noChangeArrowheads="1"/>
          </p:cNvSpPr>
          <p:nvPr/>
        </p:nvSpPr>
        <p:spPr bwMode="auto">
          <a:xfrm>
            <a:off x="2295525" y="37163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</p:txBody>
      </p:sp>
      <p:pic>
        <p:nvPicPr>
          <p:cNvPr id="209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1663" y="32131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4888" y="34671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4876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Rectangle 54"/>
          <p:cNvSpPr>
            <a:spLocks noChangeArrowheads="1"/>
          </p:cNvSpPr>
          <p:nvPr/>
        </p:nvSpPr>
        <p:spPr bwMode="auto">
          <a:xfrm>
            <a:off x="2743200" y="49530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August 16, 1945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101" name="TextBox 6"/>
          <p:cNvSpPr txBox="1">
            <a:spLocks noChangeArrowheads="1"/>
          </p:cNvSpPr>
          <p:nvPr/>
        </p:nvSpPr>
        <p:spPr bwMode="auto">
          <a:xfrm>
            <a:off x="2209800" y="55610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</a:t>
            </a:r>
            <a:r>
              <a:rPr lang="en-US" sz="900" dirty="0" smtClean="0">
                <a:solidFill>
                  <a:schemeClr val="accent2"/>
                </a:solidFill>
              </a:rPr>
              <a:t>28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2102" name="TextBox 65"/>
          <p:cNvSpPr txBox="1">
            <a:spLocks noChangeArrowheads="1"/>
          </p:cNvSpPr>
          <p:nvPr/>
        </p:nvSpPr>
        <p:spPr bwMode="auto">
          <a:xfrm>
            <a:off x="2209800" y="58197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64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2103" name="TextBox 7"/>
          <p:cNvSpPr txBox="1">
            <a:spLocks noChangeArrowheads="1"/>
          </p:cNvSpPr>
          <p:nvPr/>
        </p:nvSpPr>
        <p:spPr bwMode="auto">
          <a:xfrm>
            <a:off x="2219325" y="60785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2105" name="TextBox 8"/>
          <p:cNvSpPr txBox="1">
            <a:spLocks noChangeArrowheads="1"/>
          </p:cNvSpPr>
          <p:nvPr/>
        </p:nvSpPr>
        <p:spPr bwMode="auto">
          <a:xfrm>
            <a:off x="2590800" y="6172200"/>
            <a:ext cx="3303588" cy="23177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Glad the war is finally over.</a:t>
            </a:r>
            <a:endParaRPr lang="en-US" sz="900" dirty="0"/>
          </a:p>
        </p:txBody>
      </p:sp>
      <p:pic>
        <p:nvPicPr>
          <p:cNvPr id="210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55753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98688" y="58293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2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3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Ovetta C. Hobby</a:t>
            </a:r>
          </a:p>
        </p:txBody>
      </p:sp>
      <p:pic>
        <p:nvPicPr>
          <p:cNvPr id="2115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6" name="Picture 111" descr="facebook-wall-add-link.png"/>
          <p:cNvPicPr>
            <a:picLocks noChangeAspect="1"/>
          </p:cNvPicPr>
          <p:nvPr/>
        </p:nvPicPr>
        <p:blipFill>
          <a:blip r:embed="rId15"/>
          <a:srcRect t="4939" r="1408"/>
          <a:stretch>
            <a:fillRect/>
          </a:stretch>
        </p:blipFill>
        <p:spPr bwMode="auto">
          <a:xfrm>
            <a:off x="1905000" y="1066800"/>
            <a:ext cx="533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7" name="TextBox 112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What’s on your mind?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43200" y="5181600"/>
            <a:ext cx="3810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</a:t>
            </a:r>
            <a:r>
              <a:rPr lang="en-US" sz="900" dirty="0" err="1" smtClean="0"/>
              <a:t>Yay</a:t>
            </a:r>
            <a:r>
              <a:rPr lang="en-US" sz="900" dirty="0" smtClean="0"/>
              <a:t>! My husband is coming home! I’m looking forward to stay at home all day and cooking! #sarcasm</a:t>
            </a:r>
          </a:p>
          <a:p>
            <a:endParaRPr lang="en-US" sz="900" dirty="0"/>
          </a:p>
        </p:txBody>
      </p:sp>
      <p:pic>
        <p:nvPicPr>
          <p:cNvPr id="76" name="Picture 107" descr="uniformhobbyhat.jpg"/>
          <p:cNvPicPr>
            <a:picLocks/>
          </p:cNvPicPr>
          <p:nvPr/>
        </p:nvPicPr>
        <p:blipFill>
          <a:blip r:embed="rId16" cstate="print"/>
          <a:srcRect r="2422" b="12534"/>
          <a:stretch>
            <a:fillRect/>
          </a:stretch>
        </p:blipFill>
        <p:spPr bwMode="auto">
          <a:xfrm>
            <a:off x="2209800" y="6172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Rectangle 76"/>
          <p:cNvSpPr/>
          <p:nvPr/>
        </p:nvSpPr>
        <p:spPr>
          <a:xfrm>
            <a:off x="2590800" y="6248400"/>
            <a:ext cx="944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Like </a:t>
            </a:r>
            <a:r>
              <a:rPr lang="en-US" sz="1000" b="1" dirty="0" err="1" smtClean="0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1000" b="1" dirty="0" smtClean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1000" dirty="0" smtClean="0">
                <a:solidFill>
                  <a:schemeClr val="accent2"/>
                </a:solidFill>
              </a:rPr>
              <a:t>Reply </a:t>
            </a:r>
            <a:r>
              <a:rPr lang="en-US" b="1" dirty="0" err="1" smtClean="0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b="1" dirty="0" smtClean="0">
                <a:solidFill>
                  <a:schemeClr val="accent2"/>
                </a:solidFill>
                <a:sym typeface="Symbol" pitchFamily="-110" charset="2"/>
              </a:rPr>
              <a:t> </a:t>
            </a:r>
            <a:endParaRPr lang="en-US" dirty="0"/>
          </a:p>
        </p:txBody>
      </p:sp>
      <p:pic>
        <p:nvPicPr>
          <p:cNvPr id="78" name="Picture 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64008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2971800" y="2895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They just invented this thing called the microwave… Makes my life so much easier!</a:t>
            </a:r>
            <a:endParaRPr lang="en-US" sz="900" dirty="0"/>
          </a:p>
        </p:txBody>
      </p:sp>
      <p:pic>
        <p:nvPicPr>
          <p:cNvPr id="80" name="Picture 69" descr="post-12430-Rosie-the-Riveter-Halloween-Co-rFiy.jpg"/>
          <p:cNvPicPr>
            <a:picLocks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362200" y="38100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Box 8"/>
          <p:cNvSpPr txBox="1">
            <a:spLocks noChangeArrowheads="1"/>
          </p:cNvSpPr>
          <p:nvPr/>
        </p:nvSpPr>
        <p:spPr bwMode="auto">
          <a:xfrm>
            <a:off x="2778125" y="38544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57400" y="6019800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>
                <a:solidFill>
                  <a:srgbClr val="395B93"/>
                </a:solidFill>
              </a:rPr>
              <a:t>Ovetta</a:t>
            </a:r>
            <a:r>
              <a:rPr lang="en-US" sz="900" b="1" dirty="0" smtClean="0">
                <a:solidFill>
                  <a:srgbClr val="395B93"/>
                </a:solidFill>
              </a:rPr>
              <a:t> C. Hobby</a:t>
            </a:r>
            <a:endParaRPr lang="en-US" sz="900" b="1" dirty="0">
              <a:solidFill>
                <a:srgbClr val="395B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>
                <a:solidFill>
                  <a:srgbClr val="395B93"/>
                </a:solidFill>
              </a:rPr>
              <a:t>Rosie the Riveter</a:t>
            </a:r>
            <a:r>
              <a:rPr lang="en-US" sz="1100"/>
              <a:t>, here  to empower women out there! 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 Rosie (5)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/>
              <a:t>Wall</a:t>
            </a:r>
          </a:p>
        </p:txBody>
      </p:sp>
      <p:sp>
        <p:nvSpPr>
          <p:cNvPr id="2067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068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2071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2072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2074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 dirty="0"/>
              <a:t>Occupation</a:t>
            </a:r>
            <a:r>
              <a:rPr lang="en-US" sz="800" dirty="0" smtClean="0"/>
              <a:t>: CEO of</a:t>
            </a:r>
          </a:p>
          <a:p>
            <a:pPr>
              <a:lnSpc>
                <a:spcPct val="50000"/>
              </a:lnSpc>
            </a:pPr>
            <a:r>
              <a:rPr lang="en-US" sz="800" dirty="0" smtClean="0"/>
              <a:t> </a:t>
            </a:r>
            <a:r>
              <a:rPr lang="en-US" sz="800" dirty="0" err="1" smtClean="0"/>
              <a:t>Rosebuilders</a:t>
            </a:r>
            <a:endParaRPr lang="en-US" sz="800" dirty="0" smtClean="0"/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Lives: Clarksville, Indiana</a:t>
            </a:r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Friends</a:t>
            </a:r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Eleanor Roosevelt</a:t>
            </a:r>
          </a:p>
        </p:txBody>
      </p:sp>
      <p:sp>
        <p:nvSpPr>
          <p:cNvPr id="2079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Shirley Jameson</a:t>
            </a:r>
          </a:p>
        </p:txBody>
      </p:sp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Franklin D. Roosevelt</a:t>
            </a:r>
          </a:p>
        </p:txBody>
      </p:sp>
      <p:sp>
        <p:nvSpPr>
          <p:cNvPr id="2082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3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Ann Harnett</a:t>
            </a:r>
          </a:p>
        </p:txBody>
      </p:sp>
      <p:sp>
        <p:nvSpPr>
          <p:cNvPr id="2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85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2086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2087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86000" y="25146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Rectangle 54"/>
          <p:cNvSpPr>
            <a:spLocks noChangeArrowheads="1"/>
          </p:cNvSpPr>
          <p:nvPr/>
        </p:nvSpPr>
        <p:spPr bwMode="auto">
          <a:xfrm>
            <a:off x="2819400" y="259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September 24, 1944 via </a:t>
            </a:r>
            <a:r>
              <a:rPr lang="en-US" sz="800" dirty="0">
                <a:solidFill>
                  <a:schemeClr val="bg2"/>
                </a:solidFill>
              </a:rPr>
              <a:t>typewriter</a:t>
            </a:r>
          </a:p>
        </p:txBody>
      </p:sp>
      <p:sp>
        <p:nvSpPr>
          <p:cNvPr id="2089" name="TextBox 6"/>
          <p:cNvSpPr txBox="1">
            <a:spLocks noChangeArrowheads="1"/>
          </p:cNvSpPr>
          <p:nvPr/>
        </p:nvSpPr>
        <p:spPr bwMode="auto">
          <a:xfrm>
            <a:off x="2286000" y="31988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 Comment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2090" name="TextBox 65"/>
          <p:cNvSpPr txBox="1">
            <a:spLocks noChangeArrowheads="1"/>
          </p:cNvSpPr>
          <p:nvPr/>
        </p:nvSpPr>
        <p:spPr bwMode="auto">
          <a:xfrm>
            <a:off x="2286000" y="34575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15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2091" name="TextBox 7"/>
          <p:cNvSpPr txBox="1">
            <a:spLocks noChangeArrowheads="1"/>
          </p:cNvSpPr>
          <p:nvPr/>
        </p:nvSpPr>
        <p:spPr bwMode="auto">
          <a:xfrm>
            <a:off x="2295525" y="37163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2093" name="TextBox 8"/>
          <p:cNvSpPr txBox="1">
            <a:spLocks noChangeArrowheads="1"/>
          </p:cNvSpPr>
          <p:nvPr/>
        </p:nvSpPr>
        <p:spPr bwMode="auto">
          <a:xfrm>
            <a:off x="2778125" y="38544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sp>
        <p:nvSpPr>
          <p:cNvPr id="2094" name="TextBox 10"/>
          <p:cNvSpPr txBox="1">
            <a:spLocks noChangeArrowheads="1"/>
          </p:cNvSpPr>
          <p:nvPr/>
        </p:nvSpPr>
        <p:spPr bwMode="auto">
          <a:xfrm>
            <a:off x="2295525" y="4268788"/>
            <a:ext cx="5248275" cy="381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             Einstein</a:t>
            </a:r>
            <a:r>
              <a:rPr lang="en-US" sz="900" b="1" dirty="0" smtClean="0">
                <a:solidFill>
                  <a:schemeClr val="accent2"/>
                </a:solidFill>
              </a:rPr>
              <a:t> </a:t>
            </a:r>
            <a:r>
              <a:rPr lang="en-US" sz="900" b="1" dirty="0" smtClean="0"/>
              <a:t>She is right! Thank you, Rosie!</a:t>
            </a:r>
          </a:p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accent2"/>
                </a:solidFill>
              </a:rPr>
              <a:t>             Like </a:t>
            </a:r>
            <a:r>
              <a:rPr lang="en-US" sz="900" b="1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b="1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Reply </a:t>
            </a:r>
            <a:r>
              <a:rPr lang="en-US" sz="900" b="1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b="1" dirty="0">
                <a:solidFill>
                  <a:schemeClr val="accent2"/>
                </a:solidFill>
                <a:sym typeface="Symbol" pitchFamily="-110" charset="2"/>
              </a:rPr>
              <a:t>   </a:t>
            </a:r>
            <a:r>
              <a:rPr lang="en-US" sz="900" dirty="0">
                <a:solidFill>
                  <a:schemeClr val="accent2"/>
                </a:solidFill>
              </a:rPr>
              <a:t>     </a:t>
            </a:r>
            <a:r>
              <a:rPr lang="en-US" sz="900" dirty="0" smtClean="0">
                <a:solidFill>
                  <a:schemeClr val="accent2"/>
                </a:solidFill>
              </a:rPr>
              <a:t> 2 </a:t>
            </a:r>
            <a:r>
              <a:rPr lang="en-US" sz="900" dirty="0">
                <a:solidFill>
                  <a:schemeClr val="bg2"/>
                </a:solidFill>
              </a:rPr>
              <a:t>May 29 at 11:58 PM</a:t>
            </a:r>
          </a:p>
        </p:txBody>
      </p:sp>
      <p:pic>
        <p:nvPicPr>
          <p:cNvPr id="209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1663" y="32131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4888" y="34671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4450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4876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Rectangle 54"/>
          <p:cNvSpPr>
            <a:spLocks noChangeArrowheads="1"/>
          </p:cNvSpPr>
          <p:nvPr/>
        </p:nvSpPr>
        <p:spPr bwMode="auto">
          <a:xfrm>
            <a:off x="2743200" y="49530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June 29, 1943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101" name="TextBox 6"/>
          <p:cNvSpPr txBox="1">
            <a:spLocks noChangeArrowheads="1"/>
          </p:cNvSpPr>
          <p:nvPr/>
        </p:nvSpPr>
        <p:spPr bwMode="auto">
          <a:xfrm>
            <a:off x="2209800" y="55610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</a:t>
            </a:r>
            <a:r>
              <a:rPr lang="en-US" sz="900" dirty="0" smtClean="0">
                <a:solidFill>
                  <a:schemeClr val="accent2"/>
                </a:solidFill>
              </a:rPr>
              <a:t>28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2102" name="TextBox 65"/>
          <p:cNvSpPr txBox="1">
            <a:spLocks noChangeArrowheads="1"/>
          </p:cNvSpPr>
          <p:nvPr/>
        </p:nvSpPr>
        <p:spPr bwMode="auto">
          <a:xfrm>
            <a:off x="2209800" y="58197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64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2103" name="TextBox 7"/>
          <p:cNvSpPr txBox="1">
            <a:spLocks noChangeArrowheads="1"/>
          </p:cNvSpPr>
          <p:nvPr/>
        </p:nvSpPr>
        <p:spPr bwMode="auto">
          <a:xfrm>
            <a:off x="2219325" y="60785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2105" name="TextBox 8"/>
          <p:cNvSpPr txBox="1">
            <a:spLocks noChangeArrowheads="1"/>
          </p:cNvSpPr>
          <p:nvPr/>
        </p:nvSpPr>
        <p:spPr bwMode="auto">
          <a:xfrm>
            <a:off x="2701925" y="62166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pic>
        <p:nvPicPr>
          <p:cNvPr id="210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55753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98688" y="58293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8" name="TextBox 9"/>
          <p:cNvSpPr txBox="1">
            <a:spLocks noChangeArrowheads="1"/>
          </p:cNvSpPr>
          <p:nvPr/>
        </p:nvSpPr>
        <p:spPr bwMode="auto">
          <a:xfrm>
            <a:off x="2743200" y="28956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 An elderly woman told me that she was very proud of me for working outside my home, and I inspired her daughter to work too. #</a:t>
            </a:r>
            <a:r>
              <a:rPr lang="en-US" sz="900" dirty="0" err="1" smtClean="0"/>
              <a:t>feelingaccomplished</a:t>
            </a:r>
            <a:endParaRPr lang="en-US" sz="900" dirty="0"/>
          </a:p>
        </p:txBody>
      </p:sp>
      <p:pic>
        <p:nvPicPr>
          <p:cNvPr id="2109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2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3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Ovetta C. Hobby</a:t>
            </a:r>
          </a:p>
        </p:txBody>
      </p:sp>
      <p:pic>
        <p:nvPicPr>
          <p:cNvPr id="2115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6" name="Picture 111" descr="facebook-wall-add-link.png"/>
          <p:cNvPicPr>
            <a:picLocks noChangeAspect="1"/>
          </p:cNvPicPr>
          <p:nvPr/>
        </p:nvPicPr>
        <p:blipFill>
          <a:blip r:embed="rId15"/>
          <a:srcRect t="4939" r="1408"/>
          <a:stretch>
            <a:fillRect/>
          </a:stretch>
        </p:blipFill>
        <p:spPr bwMode="auto">
          <a:xfrm>
            <a:off x="1905000" y="1066800"/>
            <a:ext cx="533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7" name="TextBox 112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What’s on your mind?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43200" y="5181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Geys</a:t>
            </a:r>
            <a:r>
              <a:rPr lang="en-US" sz="900" dirty="0" smtClean="0"/>
              <a:t>, check it out! I’m featured in a song! #winning </a:t>
            </a:r>
            <a:r>
              <a:rPr lang="en-US" sz="900" dirty="0" smtClean="0">
                <a:hlinkClick r:id="rId16"/>
              </a:rPr>
              <a:t>http://www.youtube.com/watch?v=55NCElsbjeQ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73" name="Picture 69" descr="post-12430-Rosie-the-Riveter-Halloween-Co-rFiy.jpg"/>
          <p:cNvPicPr>
            <a:picLocks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286000" y="61722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69" descr="post-12430-Rosie-the-Riveter-Halloween-Co-rFiy.jpg"/>
          <p:cNvPicPr>
            <a:picLocks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362200" y="38100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104" descr="fdr127.gif"/>
          <p:cNvPicPr>
            <a:picLocks/>
          </p:cNvPicPr>
          <p:nvPr/>
        </p:nvPicPr>
        <p:blipFill>
          <a:blip r:embed="rId18" cstate="print"/>
          <a:srcRect l="6816" t="2499" b="23274"/>
          <a:stretch>
            <a:fillRect/>
          </a:stretch>
        </p:blipFill>
        <p:spPr bwMode="auto">
          <a:xfrm>
            <a:off x="2362200" y="4267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>
                <a:solidFill>
                  <a:srgbClr val="395B93"/>
                </a:solidFill>
              </a:rPr>
              <a:t>Rosie the Riveter</a:t>
            </a:r>
            <a:r>
              <a:rPr lang="en-US" sz="1100"/>
              <a:t>, here  to empower women out there! 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 Rosie (5)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/>
              <a:t>Wall</a:t>
            </a:r>
          </a:p>
        </p:txBody>
      </p:sp>
      <p:sp>
        <p:nvSpPr>
          <p:cNvPr id="2067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068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2071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2072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2074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 dirty="0"/>
              <a:t>Occupation</a:t>
            </a:r>
            <a:r>
              <a:rPr lang="en-US" sz="800" dirty="0" smtClean="0"/>
              <a:t>: CEO of</a:t>
            </a:r>
          </a:p>
          <a:p>
            <a:pPr>
              <a:lnSpc>
                <a:spcPct val="50000"/>
              </a:lnSpc>
            </a:pPr>
            <a:r>
              <a:rPr lang="en-US" sz="800" dirty="0" smtClean="0"/>
              <a:t> </a:t>
            </a:r>
            <a:r>
              <a:rPr lang="en-US" sz="800" dirty="0" err="1" smtClean="0"/>
              <a:t>Rosebuilders</a:t>
            </a:r>
            <a:endParaRPr lang="en-US" sz="800" dirty="0" smtClean="0"/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Lives: Clarksville, Indiana</a:t>
            </a:r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Friends</a:t>
            </a:r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Eleanor Roosevelt</a:t>
            </a:r>
          </a:p>
        </p:txBody>
      </p:sp>
      <p:sp>
        <p:nvSpPr>
          <p:cNvPr id="2079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Shirley Jameson</a:t>
            </a:r>
          </a:p>
        </p:txBody>
      </p:sp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Franklin D. Roosevelt</a:t>
            </a:r>
          </a:p>
        </p:txBody>
      </p:sp>
      <p:sp>
        <p:nvSpPr>
          <p:cNvPr id="2082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3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Ann Harnett</a:t>
            </a:r>
          </a:p>
        </p:txBody>
      </p:sp>
      <p:sp>
        <p:nvSpPr>
          <p:cNvPr id="2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85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2086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2087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86000" y="25146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Rectangle 54"/>
          <p:cNvSpPr>
            <a:spLocks noChangeArrowheads="1"/>
          </p:cNvSpPr>
          <p:nvPr/>
        </p:nvSpPr>
        <p:spPr bwMode="auto">
          <a:xfrm>
            <a:off x="2819400" y="259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June 1, 1943 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089" name="TextBox 6"/>
          <p:cNvSpPr txBox="1">
            <a:spLocks noChangeArrowheads="1"/>
          </p:cNvSpPr>
          <p:nvPr/>
        </p:nvSpPr>
        <p:spPr bwMode="auto">
          <a:xfrm>
            <a:off x="2286000" y="31988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 Comment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2090" name="TextBox 65"/>
          <p:cNvSpPr txBox="1">
            <a:spLocks noChangeArrowheads="1"/>
          </p:cNvSpPr>
          <p:nvPr/>
        </p:nvSpPr>
        <p:spPr bwMode="auto">
          <a:xfrm>
            <a:off x="2286000" y="34575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     25 people </a:t>
            </a:r>
            <a:r>
              <a:rPr lang="en-US" sz="900"/>
              <a:t>like this</a:t>
            </a:r>
          </a:p>
        </p:txBody>
      </p:sp>
      <p:sp>
        <p:nvSpPr>
          <p:cNvPr id="2091" name="TextBox 7"/>
          <p:cNvSpPr txBox="1">
            <a:spLocks noChangeArrowheads="1"/>
          </p:cNvSpPr>
          <p:nvPr/>
        </p:nvSpPr>
        <p:spPr bwMode="auto">
          <a:xfrm>
            <a:off x="2295525" y="37163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2093" name="TextBox 8"/>
          <p:cNvSpPr txBox="1">
            <a:spLocks noChangeArrowheads="1"/>
          </p:cNvSpPr>
          <p:nvPr/>
        </p:nvSpPr>
        <p:spPr bwMode="auto">
          <a:xfrm>
            <a:off x="2778125" y="38544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pic>
        <p:nvPicPr>
          <p:cNvPr id="209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1663" y="32131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4888" y="34671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4876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Rectangle 54"/>
          <p:cNvSpPr>
            <a:spLocks noChangeArrowheads="1"/>
          </p:cNvSpPr>
          <p:nvPr/>
        </p:nvSpPr>
        <p:spPr bwMode="auto">
          <a:xfrm>
            <a:off x="2743200" y="49530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>
                <a:solidFill>
                  <a:schemeClr val="bg2"/>
                </a:solidFill>
              </a:rPr>
              <a:t>May</a:t>
            </a:r>
            <a:r>
              <a:rPr lang="en-US" sz="800" dirty="0" smtClean="0">
                <a:solidFill>
                  <a:schemeClr val="bg2"/>
                </a:solidFill>
              </a:rPr>
              <a:t> 31, 1943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101" name="TextBox 6"/>
          <p:cNvSpPr txBox="1">
            <a:spLocks noChangeArrowheads="1"/>
          </p:cNvSpPr>
          <p:nvPr/>
        </p:nvSpPr>
        <p:spPr bwMode="auto">
          <a:xfrm>
            <a:off x="2209800" y="55610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</a:t>
            </a:r>
            <a:r>
              <a:rPr lang="en-US" sz="900" smtClean="0">
                <a:solidFill>
                  <a:schemeClr val="accent2"/>
                </a:solidFill>
              </a:rPr>
              <a:t> 1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2102" name="TextBox 65"/>
          <p:cNvSpPr txBox="1">
            <a:spLocks noChangeArrowheads="1"/>
          </p:cNvSpPr>
          <p:nvPr/>
        </p:nvSpPr>
        <p:spPr bwMode="auto">
          <a:xfrm>
            <a:off x="2209800" y="58197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     14 people </a:t>
            </a:r>
            <a:r>
              <a:rPr lang="en-US" sz="900"/>
              <a:t>like this</a:t>
            </a:r>
          </a:p>
        </p:txBody>
      </p:sp>
      <p:sp>
        <p:nvSpPr>
          <p:cNvPr id="2103" name="TextBox 7"/>
          <p:cNvSpPr txBox="1">
            <a:spLocks noChangeArrowheads="1"/>
          </p:cNvSpPr>
          <p:nvPr/>
        </p:nvSpPr>
        <p:spPr bwMode="auto">
          <a:xfrm>
            <a:off x="2219325" y="60785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2105" name="TextBox 8"/>
          <p:cNvSpPr txBox="1">
            <a:spLocks noChangeArrowheads="1"/>
          </p:cNvSpPr>
          <p:nvPr/>
        </p:nvSpPr>
        <p:spPr bwMode="auto">
          <a:xfrm>
            <a:off x="2701925" y="62166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pic>
        <p:nvPicPr>
          <p:cNvPr id="210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55753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98688" y="58293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8" name="TextBox 9"/>
          <p:cNvSpPr txBox="1">
            <a:spLocks noChangeArrowheads="1"/>
          </p:cNvSpPr>
          <p:nvPr/>
        </p:nvSpPr>
        <p:spPr bwMode="auto">
          <a:xfrm>
            <a:off x="2819400" y="2895600"/>
            <a:ext cx="5562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 just a few months in and it already seems that most of us are lower classed women working</a:t>
            </a:r>
            <a:endParaRPr lang="en-US" sz="900" dirty="0"/>
          </a:p>
        </p:txBody>
      </p:sp>
      <p:pic>
        <p:nvPicPr>
          <p:cNvPr id="2109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2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3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Ovetta C. Hobby</a:t>
            </a:r>
          </a:p>
        </p:txBody>
      </p:sp>
      <p:pic>
        <p:nvPicPr>
          <p:cNvPr id="2115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6" name="Picture 111" descr="facebook-wall-add-link.png"/>
          <p:cNvPicPr>
            <a:picLocks noChangeAspect="1"/>
          </p:cNvPicPr>
          <p:nvPr/>
        </p:nvPicPr>
        <p:blipFill>
          <a:blip r:embed="rId15"/>
          <a:srcRect t="4939" r="1408"/>
          <a:stretch>
            <a:fillRect/>
          </a:stretch>
        </p:blipFill>
        <p:spPr bwMode="auto">
          <a:xfrm>
            <a:off x="1905000" y="1066800"/>
            <a:ext cx="533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7" name="TextBox 112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What’s on your mind?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43200" y="5181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and they said women shouldn't work outside the home…</a:t>
            </a:r>
            <a:r>
              <a:rPr lang="en-US" sz="900" dirty="0" err="1" smtClean="0"/>
              <a:t>i</a:t>
            </a:r>
            <a:r>
              <a:rPr lang="en-US" sz="900" dirty="0" smtClean="0"/>
              <a:t> can get used to this.</a:t>
            </a:r>
            <a:endParaRPr lang="en-US" sz="900" dirty="0"/>
          </a:p>
        </p:txBody>
      </p:sp>
      <p:pic>
        <p:nvPicPr>
          <p:cNvPr id="72" name="Picture 71" descr="post-12430-Rosie-the-Riveter-Halloween-Co-rFiy.jpg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86000" y="61722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71" descr="post-12430-Rosie-the-Riveter-Halloween-Co-rFiy.jpg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62200" y="38100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 dirty="0">
                <a:solidFill>
                  <a:srgbClr val="395B93"/>
                </a:solidFill>
              </a:rPr>
              <a:t>Rosie the Riveter</a:t>
            </a:r>
            <a:r>
              <a:rPr lang="en-US" sz="1100" dirty="0"/>
              <a:t>, here  to empower women out there! 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4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 dirty="0"/>
              <a:t>View photos of  Rosie (5)</a:t>
            </a:r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 dirty="0"/>
              <a:t>Send Rosie  a message</a:t>
            </a: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 dirty="0"/>
              <a:t>Poke Rosie</a:t>
            </a: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/>
              <a:t>Wall</a:t>
            </a:r>
          </a:p>
        </p:txBody>
      </p:sp>
      <p:sp>
        <p:nvSpPr>
          <p:cNvPr id="2067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068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 dirty="0"/>
          </a:p>
        </p:txBody>
      </p:sp>
      <p:sp>
        <p:nvSpPr>
          <p:cNvPr id="2071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 dirty="0"/>
          </a:p>
        </p:txBody>
      </p:sp>
      <p:sp>
        <p:nvSpPr>
          <p:cNvPr id="2072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Information</a:t>
            </a:r>
          </a:p>
        </p:txBody>
      </p:sp>
      <p:sp>
        <p:nvSpPr>
          <p:cNvPr id="2074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5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 dirty="0"/>
              <a:t>Occupation</a:t>
            </a:r>
            <a:r>
              <a:rPr lang="en-US" sz="800" dirty="0" smtClean="0"/>
              <a:t>: CEO of</a:t>
            </a:r>
          </a:p>
          <a:p>
            <a:pPr>
              <a:lnSpc>
                <a:spcPct val="50000"/>
              </a:lnSpc>
            </a:pPr>
            <a:r>
              <a:rPr lang="en-US" sz="800" dirty="0" smtClean="0"/>
              <a:t> Rosebuilders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 dirty="0"/>
          </a:p>
          <a:p>
            <a:pPr>
              <a:lnSpc>
                <a:spcPct val="50000"/>
              </a:lnSpc>
            </a:pPr>
            <a:r>
              <a:rPr lang="en-US" sz="800" dirty="0"/>
              <a:t>Lives: Clarksville, Indiana</a:t>
            </a:r>
          </a:p>
        </p:txBody>
      </p:sp>
      <p:sp>
        <p:nvSpPr>
          <p:cNvPr id="2076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7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Friends</a:t>
            </a:r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Eleanor Roosevelt</a:t>
            </a:r>
          </a:p>
        </p:txBody>
      </p:sp>
      <p:sp>
        <p:nvSpPr>
          <p:cNvPr id="2079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Shirley Jameson</a:t>
            </a:r>
          </a:p>
        </p:txBody>
      </p:sp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 dirty="0"/>
              <a:t>Franklin D. Roosevelt</a:t>
            </a:r>
          </a:p>
        </p:txBody>
      </p:sp>
      <p:sp>
        <p:nvSpPr>
          <p:cNvPr id="2082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83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Ann Harnett</a:t>
            </a:r>
          </a:p>
        </p:txBody>
      </p:sp>
      <p:sp>
        <p:nvSpPr>
          <p:cNvPr id="2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Profile Picture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85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2086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2087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86000" y="25146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Rectangle 54"/>
          <p:cNvSpPr>
            <a:spLocks noChangeArrowheads="1"/>
          </p:cNvSpPr>
          <p:nvPr/>
        </p:nvSpPr>
        <p:spPr bwMode="auto">
          <a:xfrm>
            <a:off x="2819400" y="259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>
                <a:solidFill>
                  <a:schemeClr val="bg2"/>
                </a:solidFill>
              </a:rPr>
              <a:t>May</a:t>
            </a:r>
            <a:r>
              <a:rPr lang="en-US" sz="800" dirty="0" smtClean="0">
                <a:solidFill>
                  <a:schemeClr val="bg2"/>
                </a:solidFill>
              </a:rPr>
              <a:t> 30, 1943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089" name="TextBox 6"/>
          <p:cNvSpPr txBox="1">
            <a:spLocks noChangeArrowheads="1"/>
          </p:cNvSpPr>
          <p:nvPr/>
        </p:nvSpPr>
        <p:spPr bwMode="auto">
          <a:xfrm>
            <a:off x="2286000" y="31988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2090" name="TextBox 65"/>
          <p:cNvSpPr txBox="1">
            <a:spLocks noChangeArrowheads="1"/>
          </p:cNvSpPr>
          <p:nvPr/>
        </p:nvSpPr>
        <p:spPr bwMode="auto">
          <a:xfrm>
            <a:off x="2286000" y="34575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65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2091" name="TextBox 7"/>
          <p:cNvSpPr txBox="1">
            <a:spLocks noChangeArrowheads="1"/>
          </p:cNvSpPr>
          <p:nvPr/>
        </p:nvSpPr>
        <p:spPr bwMode="auto">
          <a:xfrm>
            <a:off x="2295525" y="37163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</p:txBody>
      </p:sp>
      <p:sp>
        <p:nvSpPr>
          <p:cNvPr id="2093" name="TextBox 8"/>
          <p:cNvSpPr txBox="1">
            <a:spLocks noChangeArrowheads="1"/>
          </p:cNvSpPr>
          <p:nvPr/>
        </p:nvSpPr>
        <p:spPr bwMode="auto">
          <a:xfrm>
            <a:off x="2778125" y="38544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Write a comment.</a:t>
            </a:r>
          </a:p>
        </p:txBody>
      </p:sp>
      <p:pic>
        <p:nvPicPr>
          <p:cNvPr id="209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1663" y="32131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4888" y="34671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4876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0" name="Rectangle 54"/>
          <p:cNvSpPr>
            <a:spLocks noChangeArrowheads="1"/>
          </p:cNvSpPr>
          <p:nvPr/>
        </p:nvSpPr>
        <p:spPr bwMode="auto">
          <a:xfrm>
            <a:off x="2819400" y="49530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March 27, 1943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2101" name="TextBox 6"/>
          <p:cNvSpPr txBox="1">
            <a:spLocks noChangeArrowheads="1"/>
          </p:cNvSpPr>
          <p:nvPr/>
        </p:nvSpPr>
        <p:spPr bwMode="auto">
          <a:xfrm>
            <a:off x="2209800" y="55610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2</a:t>
            </a:r>
          </a:p>
        </p:txBody>
      </p:sp>
      <p:sp>
        <p:nvSpPr>
          <p:cNvPr id="2102" name="TextBox 65"/>
          <p:cNvSpPr txBox="1">
            <a:spLocks noChangeArrowheads="1"/>
          </p:cNvSpPr>
          <p:nvPr/>
        </p:nvSpPr>
        <p:spPr bwMode="auto">
          <a:xfrm>
            <a:off x="2209800" y="58197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 14 people </a:t>
            </a:r>
            <a:r>
              <a:rPr lang="en-US" sz="900" dirty="0"/>
              <a:t>like this</a:t>
            </a:r>
          </a:p>
        </p:txBody>
      </p:sp>
      <p:sp>
        <p:nvSpPr>
          <p:cNvPr id="2103" name="TextBox 7"/>
          <p:cNvSpPr txBox="1">
            <a:spLocks noChangeArrowheads="1"/>
          </p:cNvSpPr>
          <p:nvPr/>
        </p:nvSpPr>
        <p:spPr bwMode="auto">
          <a:xfrm>
            <a:off x="2219325" y="60785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 dirty="0">
              <a:solidFill>
                <a:schemeClr val="accent2"/>
              </a:solidFill>
            </a:endParaRPr>
          </a:p>
        </p:txBody>
      </p:sp>
      <p:sp>
        <p:nvSpPr>
          <p:cNvPr id="2105" name="TextBox 8"/>
          <p:cNvSpPr txBox="1">
            <a:spLocks noChangeArrowheads="1"/>
          </p:cNvSpPr>
          <p:nvPr/>
        </p:nvSpPr>
        <p:spPr bwMode="auto">
          <a:xfrm>
            <a:off x="2701925" y="62166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Write a comment.</a:t>
            </a:r>
          </a:p>
        </p:txBody>
      </p:sp>
      <p:pic>
        <p:nvPicPr>
          <p:cNvPr id="2106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55753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98688" y="58293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8" name="TextBox 9"/>
          <p:cNvSpPr txBox="1">
            <a:spLocks noChangeArrowheads="1"/>
          </p:cNvSpPr>
          <p:nvPr/>
        </p:nvSpPr>
        <p:spPr bwMode="auto">
          <a:xfrm>
            <a:off x="2819400" y="2895600"/>
            <a:ext cx="5562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Going to the inauguration of the All-American Girls Professional Baseball League!!</a:t>
            </a:r>
            <a:endParaRPr lang="en-US" sz="900" dirty="0"/>
          </a:p>
        </p:txBody>
      </p:sp>
      <p:pic>
        <p:nvPicPr>
          <p:cNvPr id="2109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2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3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 dirty="0" err="1"/>
              <a:t>Ovetta</a:t>
            </a:r>
            <a:r>
              <a:rPr lang="en-US" sz="700" dirty="0"/>
              <a:t> C. Hobby</a:t>
            </a:r>
          </a:p>
        </p:txBody>
      </p:sp>
      <p:pic>
        <p:nvPicPr>
          <p:cNvPr id="2115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6" name="Picture 111" descr="facebook-wall-add-link.png"/>
          <p:cNvPicPr>
            <a:picLocks noChangeAspect="1"/>
          </p:cNvPicPr>
          <p:nvPr/>
        </p:nvPicPr>
        <p:blipFill>
          <a:blip r:embed="rId15"/>
          <a:srcRect t="4939" r="1408"/>
          <a:stretch>
            <a:fillRect/>
          </a:stretch>
        </p:blipFill>
        <p:spPr bwMode="auto">
          <a:xfrm>
            <a:off x="1905000" y="1066800"/>
            <a:ext cx="533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7" name="TextBox 112"/>
          <p:cNvSpPr txBox="1">
            <a:spLocks noChangeArrowheads="1"/>
          </p:cNvSpPr>
          <p:nvPr/>
        </p:nvSpPr>
        <p:spPr bwMode="auto">
          <a:xfrm>
            <a:off x="2057400" y="1600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What’s on your mind?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43200" y="5257800"/>
            <a:ext cx="381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Wow! I cannot believe so many race riots are occurring. </a:t>
            </a:r>
            <a:endParaRPr lang="en-US" sz="900" dirty="0"/>
          </a:p>
        </p:txBody>
      </p:sp>
      <p:pic>
        <p:nvPicPr>
          <p:cNvPr id="72" name="Picture 71" descr="post-12430-Rosie-the-Riveter-Halloween-Co-rFiy.jpg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86000" y="61722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71" descr="post-12430-Rosie-the-Riveter-Halloween-Co-rFiy.jpg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62200" y="38100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 dirty="0" err="1">
                <a:solidFill>
                  <a:schemeClr val="bg1"/>
                </a:solidFill>
              </a:rPr>
              <a:t>facebook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>
                <a:solidFill>
                  <a:srgbClr val="395B93"/>
                </a:solidFill>
              </a:rPr>
              <a:t>Rosie the Riveter</a:t>
            </a:r>
            <a:r>
              <a:rPr lang="en-US" sz="1100"/>
              <a:t>, here  to empower women out there! 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78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 Rosie (5)</a:t>
            </a:r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3088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/>
              <a:t>Wall</a:t>
            </a:r>
          </a:p>
        </p:txBody>
      </p:sp>
      <p:sp>
        <p:nvSpPr>
          <p:cNvPr id="3091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2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3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3094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3095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3097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3098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/>
              <a:t>Occupation: CEO of Rose </a:t>
            </a:r>
          </a:p>
          <a:p>
            <a:pPr>
              <a:lnSpc>
                <a:spcPct val="50000"/>
              </a:lnSpc>
            </a:pPr>
            <a:r>
              <a:rPr lang="en-US" sz="800"/>
              <a:t>Builders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Lives: Clarksville, Indiana</a:t>
            </a:r>
          </a:p>
        </p:txBody>
      </p:sp>
      <p:sp>
        <p:nvSpPr>
          <p:cNvPr id="3100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1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Friends</a:t>
            </a:r>
          </a:p>
        </p:txBody>
      </p:sp>
      <p:sp>
        <p:nvSpPr>
          <p:cNvPr id="3102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Eleanor Roosevelt</a:t>
            </a:r>
          </a:p>
        </p:txBody>
      </p:sp>
      <p:sp>
        <p:nvSpPr>
          <p:cNvPr id="3103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Shirley Jameson</a:t>
            </a:r>
          </a:p>
        </p:txBody>
      </p:sp>
      <p:sp>
        <p:nvSpPr>
          <p:cNvPr id="3104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Franklin D. Roosevelt</a:t>
            </a:r>
          </a:p>
        </p:txBody>
      </p:sp>
      <p:sp>
        <p:nvSpPr>
          <p:cNvPr id="3106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7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Ann Harnett</a:t>
            </a:r>
          </a:p>
        </p:txBody>
      </p:sp>
      <p:sp>
        <p:nvSpPr>
          <p:cNvPr id="3108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09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3110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3111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24384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2" name="Rectangle 54"/>
          <p:cNvSpPr>
            <a:spLocks noChangeArrowheads="1"/>
          </p:cNvSpPr>
          <p:nvPr/>
        </p:nvSpPr>
        <p:spPr bwMode="auto">
          <a:xfrm>
            <a:off x="2819400" y="24384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June 27, 1942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3113" name="TextBox 6"/>
          <p:cNvSpPr txBox="1">
            <a:spLocks noChangeArrowheads="1"/>
          </p:cNvSpPr>
          <p:nvPr/>
        </p:nvSpPr>
        <p:spPr bwMode="auto">
          <a:xfrm>
            <a:off x="2209800" y="3886200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3114" name="TextBox 65"/>
          <p:cNvSpPr txBox="1">
            <a:spLocks noChangeArrowheads="1"/>
          </p:cNvSpPr>
          <p:nvPr/>
        </p:nvSpPr>
        <p:spPr bwMode="auto">
          <a:xfrm>
            <a:off x="2209800" y="4191000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67 </a:t>
            </a:r>
            <a:r>
              <a:rPr lang="en-US" sz="900" b="1" dirty="0">
                <a:solidFill>
                  <a:schemeClr val="accent2"/>
                </a:solidFill>
              </a:rPr>
              <a:t>people </a:t>
            </a:r>
            <a:r>
              <a:rPr lang="en-US" sz="900" dirty="0"/>
              <a:t>like this</a:t>
            </a:r>
          </a:p>
        </p:txBody>
      </p:sp>
      <p:sp>
        <p:nvSpPr>
          <p:cNvPr id="3115" name="TextBox 7"/>
          <p:cNvSpPr txBox="1">
            <a:spLocks noChangeArrowheads="1"/>
          </p:cNvSpPr>
          <p:nvPr/>
        </p:nvSpPr>
        <p:spPr bwMode="auto">
          <a:xfrm>
            <a:off x="2209800" y="4495800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3117" name="TextBox 8"/>
          <p:cNvSpPr txBox="1">
            <a:spLocks noChangeArrowheads="1"/>
          </p:cNvSpPr>
          <p:nvPr/>
        </p:nvSpPr>
        <p:spPr bwMode="auto">
          <a:xfrm>
            <a:off x="2667000" y="4572000"/>
            <a:ext cx="3303588" cy="24622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 err="1" smtClean="0"/>
              <a:t>Haha</a:t>
            </a:r>
            <a:r>
              <a:rPr lang="en-US" sz="1000" dirty="0" smtClean="0"/>
              <a:t>! I don’t have that problem either. ;</a:t>
            </a:r>
            <a:r>
              <a:rPr lang="en-US" sz="900" dirty="0" smtClean="0"/>
              <a:t>)</a:t>
            </a:r>
            <a:endParaRPr lang="en-US" sz="900" dirty="0"/>
          </a:p>
        </p:txBody>
      </p:sp>
      <p:pic>
        <p:nvPicPr>
          <p:cNvPr id="3120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8574" y="3886200"/>
            <a:ext cx="20872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1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41910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3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09800" y="50292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4" name="Rectangle 54"/>
          <p:cNvSpPr>
            <a:spLocks noChangeArrowheads="1"/>
          </p:cNvSpPr>
          <p:nvPr/>
        </p:nvSpPr>
        <p:spPr bwMode="auto">
          <a:xfrm>
            <a:off x="2743200" y="51054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>
                <a:solidFill>
                  <a:schemeClr val="bg2"/>
                </a:solidFill>
              </a:rPr>
              <a:t>May </a:t>
            </a:r>
            <a:r>
              <a:rPr lang="en-US" sz="800" dirty="0" smtClean="0">
                <a:solidFill>
                  <a:schemeClr val="bg2"/>
                </a:solidFill>
              </a:rPr>
              <a:t>27, 1942 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3125" name="TextBox 6"/>
          <p:cNvSpPr txBox="1">
            <a:spLocks noChangeArrowheads="1"/>
          </p:cNvSpPr>
          <p:nvPr/>
        </p:nvSpPr>
        <p:spPr bwMode="auto">
          <a:xfrm>
            <a:off x="2209800" y="5638800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Like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 Comment </a:t>
            </a:r>
            <a:r>
              <a:rPr lang="en-US" sz="900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Share                                                                                                                 2</a:t>
            </a:r>
          </a:p>
        </p:txBody>
      </p:sp>
      <p:sp>
        <p:nvSpPr>
          <p:cNvPr id="3126" name="TextBox 65"/>
          <p:cNvSpPr txBox="1">
            <a:spLocks noChangeArrowheads="1"/>
          </p:cNvSpPr>
          <p:nvPr/>
        </p:nvSpPr>
        <p:spPr bwMode="auto">
          <a:xfrm>
            <a:off x="2209800" y="5943600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    </a:t>
            </a:r>
            <a:r>
              <a:rPr lang="en-US" sz="900" b="1" dirty="0" smtClean="0">
                <a:solidFill>
                  <a:schemeClr val="accent2"/>
                </a:solidFill>
              </a:rPr>
              <a:t> 68 people </a:t>
            </a:r>
            <a:r>
              <a:rPr lang="en-US" sz="900" dirty="0"/>
              <a:t>like this</a:t>
            </a:r>
          </a:p>
        </p:txBody>
      </p:sp>
      <p:sp>
        <p:nvSpPr>
          <p:cNvPr id="3127" name="TextBox 7"/>
          <p:cNvSpPr txBox="1">
            <a:spLocks noChangeArrowheads="1"/>
          </p:cNvSpPr>
          <p:nvPr/>
        </p:nvSpPr>
        <p:spPr bwMode="auto">
          <a:xfrm>
            <a:off x="2209800" y="6172200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3129" name="TextBox 8"/>
          <p:cNvSpPr txBox="1">
            <a:spLocks noChangeArrowheads="1"/>
          </p:cNvSpPr>
          <p:nvPr/>
        </p:nvSpPr>
        <p:spPr bwMode="auto">
          <a:xfrm>
            <a:off x="2743200" y="632460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pic>
        <p:nvPicPr>
          <p:cNvPr id="3130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57150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1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943600"/>
            <a:ext cx="26289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3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4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5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6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7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Ovetta C. Hobby</a:t>
            </a:r>
          </a:p>
        </p:txBody>
      </p:sp>
      <p:pic>
        <p:nvPicPr>
          <p:cNvPr id="3139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0" name="Picture 69" descr="post-12430-Rosie-the-Riveter-Halloween-Co-rFiy.jpg"/>
          <p:cNvPicPr>
            <a:picLocks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62200" y="62484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2" name="Picture 71" descr="facebook-wall-add-link.png"/>
          <p:cNvPicPr>
            <a:picLocks noChangeAspect="1"/>
          </p:cNvPicPr>
          <p:nvPr/>
        </p:nvPicPr>
        <p:blipFill>
          <a:blip r:embed="rId16"/>
          <a:srcRect r="1408"/>
          <a:stretch>
            <a:fillRect/>
          </a:stretch>
        </p:blipFill>
        <p:spPr bwMode="auto">
          <a:xfrm>
            <a:off x="1905000" y="914400"/>
            <a:ext cx="5334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43" name="TextBox 72"/>
          <p:cNvSpPr txBox="1">
            <a:spLocks noChangeArrowheads="1"/>
          </p:cNvSpPr>
          <p:nvPr/>
        </p:nvSpPr>
        <p:spPr bwMode="auto">
          <a:xfrm>
            <a:off x="2057400" y="15240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What’s on your mind?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819400" y="5410200"/>
            <a:ext cx="426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  <a:r>
              <a:rPr lang="en-US" sz="900" dirty="0" smtClean="0"/>
              <a:t>hy </a:t>
            </a:r>
            <a:r>
              <a:rPr lang="en-US" sz="900" dirty="0"/>
              <a:t>have a man do the work when you can have a </a:t>
            </a:r>
            <a:r>
              <a:rPr lang="en-US" sz="900" dirty="0" err="1"/>
              <a:t>WO(nder)MAN</a:t>
            </a:r>
            <a:r>
              <a:rPr lang="en-US" sz="900" dirty="0"/>
              <a:t> do </a:t>
            </a:r>
            <a:r>
              <a:rPr lang="en-US" sz="900" dirty="0" smtClean="0"/>
              <a:t>it?</a:t>
            </a:r>
            <a:endParaRPr lang="en-US" sz="900" dirty="0"/>
          </a:p>
        </p:txBody>
      </p:sp>
      <p:pic>
        <p:nvPicPr>
          <p:cNvPr id="73" name="Picture 72" descr="35df2m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895600" y="2743200"/>
            <a:ext cx="914400" cy="1181100"/>
          </a:xfrm>
          <a:prstGeom prst="rect">
            <a:avLst/>
          </a:prstGeom>
        </p:spPr>
      </p:pic>
      <p:pic>
        <p:nvPicPr>
          <p:cNvPr id="68" name="Picture 105" descr="Shirley_Jameson.jpg"/>
          <p:cNvPicPr>
            <a:picLocks/>
          </p:cNvPicPr>
          <p:nvPr/>
        </p:nvPicPr>
        <p:blipFill>
          <a:blip r:embed="rId18" cstate="print"/>
          <a:srcRect l="9085" t="13333" r="12183" b="27779"/>
          <a:stretch>
            <a:fillRect/>
          </a:stretch>
        </p:blipFill>
        <p:spPr bwMode="auto">
          <a:xfrm>
            <a:off x="22860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ectangle 68"/>
          <p:cNvSpPr/>
          <p:nvPr/>
        </p:nvSpPr>
        <p:spPr>
          <a:xfrm>
            <a:off x="2743200" y="4800600"/>
            <a:ext cx="7873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accent2"/>
                </a:solidFill>
              </a:rPr>
              <a:t>Like </a:t>
            </a:r>
            <a:r>
              <a:rPr lang="en-US" sz="900" b="1" dirty="0" err="1" smtClean="0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b="1" dirty="0" smtClean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 smtClean="0">
                <a:solidFill>
                  <a:schemeClr val="accent2"/>
                </a:solidFill>
              </a:rPr>
              <a:t>Reply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5257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100" b="1">
                <a:solidFill>
                  <a:srgbClr val="395B93"/>
                </a:solidFill>
              </a:rPr>
              <a:t>Rosie the Riveter</a:t>
            </a:r>
            <a:r>
              <a:rPr lang="en-US" sz="1100"/>
              <a:t>, here  to empower women out there! 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2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105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 Rosie (5)</a:t>
            </a:r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4111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4112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/>
              <a:t>Wall</a:t>
            </a:r>
          </a:p>
        </p:txBody>
      </p:sp>
      <p:sp>
        <p:nvSpPr>
          <p:cNvPr id="411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6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7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4118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4119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4120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4121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2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/>
              <a:t>Occupation: CEO of Rose</a:t>
            </a:r>
          </a:p>
          <a:p>
            <a:pPr>
              <a:lnSpc>
                <a:spcPct val="50000"/>
              </a:lnSpc>
            </a:pPr>
            <a:r>
              <a:rPr lang="en-US" sz="800"/>
              <a:t> Builders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Lives: Clarksville, Indiana</a:t>
            </a:r>
          </a:p>
        </p:txBody>
      </p:sp>
      <p:sp>
        <p:nvSpPr>
          <p:cNvPr id="4123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4" name="Text Box 36"/>
          <p:cNvSpPr txBox="1">
            <a:spLocks noChangeArrowheads="1"/>
          </p:cNvSpPr>
          <p:nvPr/>
        </p:nvSpPr>
        <p:spPr bwMode="auto">
          <a:xfrm>
            <a:off x="152400" y="4953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Friends</a:t>
            </a:r>
          </a:p>
        </p:txBody>
      </p:sp>
      <p:sp>
        <p:nvSpPr>
          <p:cNvPr id="4125" name="Text Box 39"/>
          <p:cNvSpPr txBox="1">
            <a:spLocks noChangeArrowheads="1"/>
          </p:cNvSpPr>
          <p:nvPr/>
        </p:nvSpPr>
        <p:spPr bwMode="auto">
          <a:xfrm>
            <a:off x="0" y="5715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Eleanor Roosevelt</a:t>
            </a:r>
          </a:p>
        </p:txBody>
      </p:sp>
      <p:sp>
        <p:nvSpPr>
          <p:cNvPr id="4126" name="Text Box 42"/>
          <p:cNvSpPr txBox="1">
            <a:spLocks noChangeArrowheads="1"/>
          </p:cNvSpPr>
          <p:nvPr/>
        </p:nvSpPr>
        <p:spPr bwMode="auto">
          <a:xfrm>
            <a:off x="609600" y="571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Shirley Jameson</a:t>
            </a:r>
          </a:p>
        </p:txBody>
      </p:sp>
      <p:sp>
        <p:nvSpPr>
          <p:cNvPr id="4127" name="Text Box 45"/>
          <p:cNvSpPr txBox="1">
            <a:spLocks noChangeArrowheads="1"/>
          </p:cNvSpPr>
          <p:nvPr/>
        </p:nvSpPr>
        <p:spPr bwMode="auto">
          <a:xfrm>
            <a:off x="1219200" y="5791200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Kay Kyser</a:t>
            </a:r>
          </a:p>
        </p:txBody>
      </p:sp>
      <p:sp>
        <p:nvSpPr>
          <p:cNvPr id="2084" name="Text Box 53"/>
          <p:cNvSpPr txBox="1">
            <a:spLocks noChangeArrowheads="1"/>
          </p:cNvSpPr>
          <p:nvPr/>
        </p:nvSpPr>
        <p:spPr bwMode="auto">
          <a:xfrm>
            <a:off x="609600" y="655002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Franklin D. Roosevelt</a:t>
            </a:r>
          </a:p>
        </p:txBody>
      </p:sp>
      <p:sp>
        <p:nvSpPr>
          <p:cNvPr id="4129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30" name="Text Box 64"/>
          <p:cNvSpPr txBox="1">
            <a:spLocks noChangeArrowheads="1"/>
          </p:cNvSpPr>
          <p:nvPr/>
        </p:nvSpPr>
        <p:spPr bwMode="auto">
          <a:xfrm>
            <a:off x="1219200" y="651986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Ann Harnett</a:t>
            </a:r>
          </a:p>
        </p:txBody>
      </p:sp>
      <p:sp>
        <p:nvSpPr>
          <p:cNvPr id="4131" name="Text Box 78"/>
          <p:cNvSpPr txBox="1">
            <a:spLocks noChangeArrowheads="1"/>
          </p:cNvSpPr>
          <p:nvPr/>
        </p:nvSpPr>
        <p:spPr bwMode="auto">
          <a:xfrm>
            <a:off x="152400" y="685800"/>
            <a:ext cx="1676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32" name="Rectangle 13"/>
          <p:cNvSpPr>
            <a:spLocks noChangeArrowheads="1"/>
          </p:cNvSpPr>
          <p:nvPr/>
        </p:nvSpPr>
        <p:spPr bwMode="auto">
          <a:xfrm>
            <a:off x="7239000" y="533400"/>
            <a:ext cx="1752600" cy="609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Laura Padilla A3/5</a:t>
            </a:r>
          </a:p>
        </p:txBody>
      </p:sp>
      <p:pic>
        <p:nvPicPr>
          <p:cNvPr id="4133" name="Picture 59" descr="post-12430-Rosie-the-Riveter-Halloween-Co-rFiy.jpg"/>
          <p:cNvPicPr>
            <a:picLocks noChangeAspect="1"/>
          </p:cNvPicPr>
          <p:nvPr/>
        </p:nvPicPr>
        <p:blipFill>
          <a:blip r:embed="rId5"/>
          <a:srcRect l="8696"/>
          <a:stretch>
            <a:fillRect/>
          </a:stretch>
        </p:blipFill>
        <p:spPr bwMode="auto">
          <a:xfrm>
            <a:off x="152400" y="609600"/>
            <a:ext cx="1600200" cy="17526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4134" name="Picture 60" descr="post-12430-Rosie-the-Riveter-Halloween-Co-rFiy.jpg"/>
          <p:cNvPicPr>
            <a:picLocks noChangeAspect="1"/>
          </p:cNvPicPr>
          <p:nvPr/>
        </p:nvPicPr>
        <p:blipFill>
          <a:blip r:embed="rId6"/>
          <a:srcRect l="11111"/>
          <a:stretch>
            <a:fillRect/>
          </a:stretch>
        </p:blipFill>
        <p:spPr bwMode="auto">
          <a:xfrm>
            <a:off x="2286000" y="25146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5" name="Rectangle 54"/>
          <p:cNvSpPr>
            <a:spLocks noChangeArrowheads="1"/>
          </p:cNvSpPr>
          <p:nvPr/>
        </p:nvSpPr>
        <p:spPr bwMode="auto">
          <a:xfrm>
            <a:off x="2819400" y="259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</a:t>
            </a:r>
            <a:endParaRPr lang="en-US" sz="9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December 14, 1941  </a:t>
            </a:r>
            <a:r>
              <a:rPr lang="en-US" sz="800" dirty="0">
                <a:solidFill>
                  <a:schemeClr val="bg2"/>
                </a:solidFill>
              </a:rPr>
              <a:t>via typewriter</a:t>
            </a:r>
          </a:p>
        </p:txBody>
      </p:sp>
      <p:sp>
        <p:nvSpPr>
          <p:cNvPr id="4136" name="TextBox 6"/>
          <p:cNvSpPr txBox="1">
            <a:spLocks noChangeArrowheads="1"/>
          </p:cNvSpPr>
          <p:nvPr/>
        </p:nvSpPr>
        <p:spPr bwMode="auto">
          <a:xfrm>
            <a:off x="2286000" y="31988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 Comment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 6</a:t>
            </a:r>
          </a:p>
        </p:txBody>
      </p:sp>
      <p:sp>
        <p:nvSpPr>
          <p:cNvPr id="4137" name="TextBox 65"/>
          <p:cNvSpPr txBox="1">
            <a:spLocks noChangeArrowheads="1"/>
          </p:cNvSpPr>
          <p:nvPr/>
        </p:nvSpPr>
        <p:spPr bwMode="auto">
          <a:xfrm>
            <a:off x="2286000" y="34575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     248 people </a:t>
            </a:r>
            <a:r>
              <a:rPr lang="en-US" sz="900"/>
              <a:t>like this</a:t>
            </a:r>
          </a:p>
        </p:txBody>
      </p:sp>
      <p:sp>
        <p:nvSpPr>
          <p:cNvPr id="4138" name="TextBox 7"/>
          <p:cNvSpPr txBox="1">
            <a:spLocks noChangeArrowheads="1"/>
          </p:cNvSpPr>
          <p:nvPr/>
        </p:nvSpPr>
        <p:spPr bwMode="auto">
          <a:xfrm>
            <a:off x="2295525" y="3716338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4139" name="TextBox 8"/>
          <p:cNvSpPr txBox="1">
            <a:spLocks noChangeArrowheads="1"/>
          </p:cNvSpPr>
          <p:nvPr/>
        </p:nvSpPr>
        <p:spPr bwMode="auto">
          <a:xfrm>
            <a:off x="2778125" y="3854450"/>
            <a:ext cx="3303588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Write a comment.</a:t>
            </a:r>
          </a:p>
        </p:txBody>
      </p:sp>
      <p:sp>
        <p:nvSpPr>
          <p:cNvPr id="4140" name="TextBox 10"/>
          <p:cNvSpPr txBox="1">
            <a:spLocks noChangeArrowheads="1"/>
          </p:cNvSpPr>
          <p:nvPr/>
        </p:nvSpPr>
        <p:spPr bwMode="auto">
          <a:xfrm>
            <a:off x="2295525" y="4268788"/>
            <a:ext cx="5248275" cy="381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            </a:t>
            </a:r>
            <a:r>
              <a:rPr lang="en-US" sz="900" b="1" dirty="0" smtClean="0">
                <a:solidFill>
                  <a:schemeClr val="accent2"/>
                </a:solidFill>
              </a:rPr>
              <a:t> Ellie Roberts </a:t>
            </a:r>
            <a:r>
              <a:rPr lang="en-US" sz="900" b="1" dirty="0" smtClean="0"/>
              <a:t>It’s </a:t>
            </a:r>
            <a:r>
              <a:rPr lang="en-US" sz="900" b="1" dirty="0"/>
              <a:t>time for us women to get to work!</a:t>
            </a:r>
          </a:p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accent2"/>
                </a:solidFill>
              </a:rPr>
              <a:t>             Like </a:t>
            </a:r>
            <a:r>
              <a:rPr lang="en-US" sz="900" b="1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b="1" dirty="0">
                <a:solidFill>
                  <a:schemeClr val="accent2"/>
                </a:solidFill>
                <a:sym typeface="Symbol" pitchFamily="-110" charset="2"/>
              </a:rPr>
              <a:t> </a:t>
            </a:r>
            <a:r>
              <a:rPr lang="en-US" sz="900" dirty="0">
                <a:solidFill>
                  <a:schemeClr val="accent2"/>
                </a:solidFill>
              </a:rPr>
              <a:t>Reply </a:t>
            </a:r>
            <a:r>
              <a:rPr lang="en-US" sz="900" b="1" dirty="0" err="1">
                <a:solidFill>
                  <a:schemeClr val="accent2"/>
                </a:solidFill>
                <a:sym typeface="Symbol" pitchFamily="-110" charset="2"/>
              </a:rPr>
              <a:t></a:t>
            </a:r>
            <a:r>
              <a:rPr lang="en-US" sz="900" b="1" dirty="0">
                <a:solidFill>
                  <a:schemeClr val="accent2"/>
                </a:solidFill>
                <a:sym typeface="Symbol" pitchFamily="-110" charset="2"/>
              </a:rPr>
              <a:t>   </a:t>
            </a:r>
            <a:r>
              <a:rPr lang="en-US" sz="900" dirty="0">
                <a:solidFill>
                  <a:schemeClr val="accent2"/>
                </a:solidFill>
              </a:rPr>
              <a:t>      12</a:t>
            </a:r>
            <a:r>
              <a:rPr lang="en-US" sz="900" dirty="0">
                <a:solidFill>
                  <a:schemeClr val="bg2"/>
                </a:solidFill>
              </a:rPr>
              <a:t>May</a:t>
            </a:r>
            <a:r>
              <a:rPr lang="en-US" sz="900" dirty="0" smtClean="0">
                <a:solidFill>
                  <a:schemeClr val="bg2"/>
                </a:solidFill>
              </a:rPr>
              <a:t> 14 </a:t>
            </a:r>
            <a:r>
              <a:rPr lang="en-US" sz="900" dirty="0">
                <a:solidFill>
                  <a:schemeClr val="bg2"/>
                </a:solidFill>
              </a:rPr>
              <a:t>at </a:t>
            </a:r>
            <a:r>
              <a:rPr lang="en-US" sz="900" dirty="0" smtClean="0">
                <a:solidFill>
                  <a:schemeClr val="bg2"/>
                </a:solidFill>
              </a:rPr>
              <a:t>1:34 </a:t>
            </a:r>
            <a:r>
              <a:rPr lang="en-US" sz="900" dirty="0">
                <a:solidFill>
                  <a:schemeClr val="bg2"/>
                </a:solidFill>
              </a:rPr>
              <a:t>PM</a:t>
            </a:r>
          </a:p>
        </p:txBody>
      </p:sp>
      <p:pic>
        <p:nvPicPr>
          <p:cNvPr id="4141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1663" y="32131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2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4888" y="34671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3" name="Picture 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4450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4" name="Rectangle 54"/>
          <p:cNvSpPr>
            <a:spLocks noChangeArrowheads="1"/>
          </p:cNvSpPr>
          <p:nvPr/>
        </p:nvSpPr>
        <p:spPr bwMode="auto">
          <a:xfrm>
            <a:off x="2743200" y="49530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b="1" dirty="0">
                <a:solidFill>
                  <a:schemeClr val="accent2"/>
                </a:solidFill>
              </a:rPr>
              <a:t>Rosie the Riveter has joined WORLD WAR II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>
                <a:solidFill>
                  <a:schemeClr val="bg2"/>
                </a:solidFill>
              </a:rPr>
              <a:t>December 7, 1941 via typewriter</a:t>
            </a:r>
          </a:p>
        </p:txBody>
      </p:sp>
      <p:sp>
        <p:nvSpPr>
          <p:cNvPr id="4145" name="TextBox 6"/>
          <p:cNvSpPr txBox="1">
            <a:spLocks noChangeArrowheads="1"/>
          </p:cNvSpPr>
          <p:nvPr/>
        </p:nvSpPr>
        <p:spPr bwMode="auto">
          <a:xfrm>
            <a:off x="2209800" y="5561013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 Comment </a:t>
            </a:r>
            <a:r>
              <a:rPr lang="en-US" sz="900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Share                                                                                                                 2</a:t>
            </a:r>
          </a:p>
        </p:txBody>
      </p:sp>
      <p:sp>
        <p:nvSpPr>
          <p:cNvPr id="4146" name="TextBox 65"/>
          <p:cNvSpPr txBox="1">
            <a:spLocks noChangeArrowheads="1"/>
          </p:cNvSpPr>
          <p:nvPr/>
        </p:nvSpPr>
        <p:spPr bwMode="auto">
          <a:xfrm>
            <a:off x="2209800" y="5819775"/>
            <a:ext cx="5257800" cy="2317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     156 people </a:t>
            </a:r>
            <a:r>
              <a:rPr lang="en-US" sz="900"/>
              <a:t>like this</a:t>
            </a:r>
          </a:p>
        </p:txBody>
      </p:sp>
      <p:sp>
        <p:nvSpPr>
          <p:cNvPr id="4147" name="TextBox 7"/>
          <p:cNvSpPr txBox="1">
            <a:spLocks noChangeArrowheads="1"/>
          </p:cNvSpPr>
          <p:nvPr/>
        </p:nvSpPr>
        <p:spPr bwMode="auto">
          <a:xfrm>
            <a:off x="2209800" y="6096000"/>
            <a:ext cx="5257800" cy="508000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4148" name="TextBox 8"/>
          <p:cNvSpPr txBox="1">
            <a:spLocks noChangeArrowheads="1"/>
          </p:cNvSpPr>
          <p:nvPr/>
        </p:nvSpPr>
        <p:spPr bwMode="auto">
          <a:xfrm>
            <a:off x="2590800" y="6172200"/>
            <a:ext cx="3200400" cy="23083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 I will help our nation through this.</a:t>
            </a:r>
          </a:p>
        </p:txBody>
      </p:sp>
      <p:pic>
        <p:nvPicPr>
          <p:cNvPr id="4149" name="Picture 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5463" y="5575300"/>
            <a:ext cx="200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0" name="Picture 6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98688" y="5829300"/>
            <a:ext cx="2190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1" name="TextBox 9"/>
          <p:cNvSpPr txBox="1">
            <a:spLocks noChangeArrowheads="1"/>
          </p:cNvSpPr>
          <p:nvPr/>
        </p:nvSpPr>
        <p:spPr bwMode="auto">
          <a:xfrm>
            <a:off x="2743200" y="2895600"/>
            <a:ext cx="55626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My husband has left to the war. It is time for us women to help our nation!</a:t>
            </a:r>
          </a:p>
        </p:txBody>
      </p:sp>
      <p:pic>
        <p:nvPicPr>
          <p:cNvPr id="4152" name="Picture 104" descr="fdr127.gif"/>
          <p:cNvPicPr>
            <a:picLocks/>
          </p:cNvPicPr>
          <p:nvPr/>
        </p:nvPicPr>
        <p:blipFill>
          <a:blip r:embed="rId9"/>
          <a:srcRect l="6816" t="2499" b="23274"/>
          <a:stretch>
            <a:fillRect/>
          </a:stretch>
        </p:blipFill>
        <p:spPr bwMode="auto">
          <a:xfrm>
            <a:off x="1524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3" name="Picture 105" descr="Shirley_Jameson.jpg"/>
          <p:cNvPicPr>
            <a:picLocks/>
          </p:cNvPicPr>
          <p:nvPr/>
        </p:nvPicPr>
        <p:blipFill>
          <a:blip r:embed="rId10"/>
          <a:srcRect l="9085" t="13333" r="12183" b="27779"/>
          <a:stretch>
            <a:fillRect/>
          </a:stretch>
        </p:blipFill>
        <p:spPr bwMode="auto">
          <a:xfrm>
            <a:off x="685800" y="51816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4" name="Picture 106" descr="untitled.bmp"/>
          <p:cNvPicPr>
            <a:picLocks noChangeAspect="1"/>
          </p:cNvPicPr>
          <p:nvPr/>
        </p:nvPicPr>
        <p:blipFill>
          <a:blip r:embed="rId11"/>
          <a:srcRect l="-1797" t="6989" r="3957" b="6989"/>
          <a:stretch>
            <a:fillRect/>
          </a:stretch>
        </p:blipFill>
        <p:spPr bwMode="auto">
          <a:xfrm>
            <a:off x="1295400" y="5181600"/>
            <a:ext cx="468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5" name="Picture 107" descr="uniformhobbyhat.jpg"/>
          <p:cNvPicPr>
            <a:picLocks/>
          </p:cNvPicPr>
          <p:nvPr/>
        </p:nvPicPr>
        <p:blipFill>
          <a:blip r:embed="rId12"/>
          <a:srcRect r="2422" b="12534"/>
          <a:stretch>
            <a:fillRect/>
          </a:stretch>
        </p:blipFill>
        <p:spPr bwMode="auto">
          <a:xfrm>
            <a:off x="152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6" name="Picture 108" descr="untitled.bmp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58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109"/>
          <p:cNvSpPr txBox="1"/>
          <p:nvPr/>
        </p:nvSpPr>
        <p:spPr>
          <a:xfrm>
            <a:off x="0" y="6553200"/>
            <a:ext cx="609600" cy="3270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Ovetta C. Hobby</a:t>
            </a:r>
          </a:p>
        </p:txBody>
      </p:sp>
      <p:pic>
        <p:nvPicPr>
          <p:cNvPr id="4158" name="Picture 110" descr="imagesCAGPVTXS.jpg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95400" y="6019800"/>
            <a:ext cx="45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9" name="Picture 69" descr="events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33600" y="4876800"/>
            <a:ext cx="6508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60" name="Picture 71" descr="post-12430-Rosie-the-Riveter-Halloween-Co-rFiy.jpg"/>
          <p:cNvPicPr>
            <a:picLocks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62200" y="38100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61" name="Picture 73" descr="imagesCAR7AV72.jpg"/>
          <p:cNvPicPr>
            <a:picLocks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362200" y="4267200"/>
            <a:ext cx="328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62" name="Picture 74" descr="facebook-wall-add-link.png"/>
          <p:cNvPicPr>
            <a:picLocks noChangeAspect="1"/>
          </p:cNvPicPr>
          <p:nvPr/>
        </p:nvPicPr>
        <p:blipFill>
          <a:blip r:embed="rId18"/>
          <a:srcRect t="4939" r="1408"/>
          <a:stretch>
            <a:fillRect/>
          </a:stretch>
        </p:blipFill>
        <p:spPr bwMode="auto">
          <a:xfrm>
            <a:off x="1905000" y="1066800"/>
            <a:ext cx="5334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3" name="Text Box 30"/>
          <p:cNvSpPr txBox="1">
            <a:spLocks noChangeArrowheads="1"/>
          </p:cNvSpPr>
          <p:nvPr/>
        </p:nvSpPr>
        <p:spPr bwMode="auto">
          <a:xfrm>
            <a:off x="20574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343434"/>
                </a:solidFill>
              </a:rPr>
              <a:t>What’s on your mind?</a:t>
            </a:r>
          </a:p>
        </p:txBody>
      </p:sp>
      <p:pic>
        <p:nvPicPr>
          <p:cNvPr id="4164" name="Picture 108" descr="untitled.bmp"/>
          <p:cNvPicPr>
            <a:picLocks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286000" y="6248400"/>
            <a:ext cx="3381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5" name="Rectangle 1"/>
          <p:cNvSpPr>
            <a:spLocks noChangeArrowheads="1"/>
          </p:cNvSpPr>
          <p:nvPr/>
        </p:nvSpPr>
        <p:spPr bwMode="auto">
          <a:xfrm>
            <a:off x="2743200" y="6396038"/>
            <a:ext cx="12620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accent2"/>
                </a:solidFill>
              </a:rPr>
              <a:t>Like </a:t>
            </a:r>
            <a:r>
              <a:rPr lang="en-US" sz="900" b="1">
                <a:solidFill>
                  <a:schemeClr val="accent2"/>
                </a:solidFill>
                <a:sym typeface="Symbol" pitchFamily="-110" charset="2"/>
              </a:rPr>
              <a:t> </a:t>
            </a:r>
            <a:r>
              <a:rPr lang="en-US" sz="900">
                <a:solidFill>
                  <a:schemeClr val="accent2"/>
                </a:solidFill>
              </a:rPr>
              <a:t>Reply </a:t>
            </a:r>
            <a:r>
              <a:rPr lang="en-US" sz="900" b="1">
                <a:solidFill>
                  <a:schemeClr val="accent2"/>
                </a:solidFill>
                <a:sym typeface="Symbol" pitchFamily="-110" charset="2"/>
              </a:rPr>
              <a:t>   </a:t>
            </a:r>
            <a:r>
              <a:rPr lang="en-US" sz="900">
                <a:solidFill>
                  <a:schemeClr val="accent2"/>
                </a:solidFill>
              </a:rPr>
              <a:t>      62</a:t>
            </a:r>
            <a:endParaRPr lang="en-US" sz="900"/>
          </a:p>
        </p:txBody>
      </p:sp>
      <p:pic>
        <p:nvPicPr>
          <p:cNvPr id="4166" name="Picture 6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505200" y="6397625"/>
            <a:ext cx="2190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67" name="Rectangle 2"/>
          <p:cNvSpPr>
            <a:spLocks noChangeArrowheads="1"/>
          </p:cNvSpPr>
          <p:nvPr/>
        </p:nvSpPr>
        <p:spPr bwMode="auto">
          <a:xfrm>
            <a:off x="4005263" y="6408738"/>
            <a:ext cx="14668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900">
                <a:solidFill>
                  <a:srgbClr val="808080"/>
                </a:solidFill>
              </a:rPr>
              <a:t>December 8 at 11:58 PM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133600" y="6019800"/>
            <a:ext cx="12362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accent2"/>
                </a:solidFill>
              </a:rPr>
              <a:t>Franklin D. Roosevelt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60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000" b="1" dirty="0" smtClean="0">
                <a:solidFill>
                  <a:srgbClr val="395B93"/>
                </a:solidFill>
              </a:rPr>
              <a:t>Rosie the Riveter</a:t>
            </a:r>
            <a:r>
              <a:rPr lang="en-US" sz="1000" dirty="0" smtClean="0"/>
              <a:t>, </a:t>
            </a:r>
            <a:r>
              <a:rPr lang="en-US" sz="1000" dirty="0"/>
              <a:t>here to empower all the women out there!</a:t>
            </a:r>
            <a:endParaRPr lang="en-US" sz="1400" dirty="0"/>
          </a:p>
        </p:txBody>
      </p:sp>
      <p:sp>
        <p:nvSpPr>
          <p:cNvPr id="5125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5126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View photos of Rosie  (6)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Send Rosie  a message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Poke Rosie</a:t>
            </a:r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8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5139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5140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5141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5142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5143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sp>
        <p:nvSpPr>
          <p:cNvPr id="5144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/>
              <a:t>Basic Information</a:t>
            </a:r>
          </a:p>
        </p:txBody>
      </p:sp>
      <p:sp>
        <p:nvSpPr>
          <p:cNvPr id="5145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Information</a:t>
            </a:r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7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/>
              <a:t>Photos</a:t>
            </a:r>
          </a:p>
        </p:txBody>
      </p:sp>
      <p:sp>
        <p:nvSpPr>
          <p:cNvPr id="5149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515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 dirty="0"/>
              <a:t>Birthday: January 3, 1942	          	          	          </a:t>
            </a:r>
          </a:p>
          <a:p>
            <a:pPr>
              <a:lnSpc>
                <a:spcPct val="50000"/>
              </a:lnSpc>
            </a:pPr>
            <a:r>
              <a:rPr lang="en-US" sz="800" dirty="0"/>
              <a:t>Relationship Status:  Married       </a:t>
            </a:r>
          </a:p>
          <a:p>
            <a:pPr>
              <a:lnSpc>
                <a:spcPct val="50000"/>
              </a:lnSpc>
            </a:pPr>
            <a:r>
              <a:rPr lang="en-US" sz="800" dirty="0"/>
              <a:t>Children: Lost Count</a:t>
            </a:r>
          </a:p>
          <a:p>
            <a:pPr>
              <a:lnSpc>
                <a:spcPct val="50000"/>
              </a:lnSpc>
            </a:pPr>
            <a:r>
              <a:rPr lang="en-US" sz="800" dirty="0"/>
              <a:t>Religious Views: Catholic </a:t>
            </a:r>
          </a:p>
          <a:p>
            <a:pPr>
              <a:lnSpc>
                <a:spcPct val="50000"/>
              </a:lnSpc>
            </a:pPr>
            <a:r>
              <a:rPr lang="en-US" sz="800" dirty="0"/>
              <a:t>Political Views: Democrat</a:t>
            </a:r>
          </a:p>
        </p:txBody>
      </p:sp>
      <p:sp>
        <p:nvSpPr>
          <p:cNvPr id="5151" name="Text Box 35"/>
          <p:cNvSpPr txBox="1">
            <a:spLocks noChangeArrowheads="1"/>
          </p:cNvSpPr>
          <p:nvPr/>
        </p:nvSpPr>
        <p:spPr bwMode="auto">
          <a:xfrm>
            <a:off x="2133600" y="2881313"/>
            <a:ext cx="647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About me: I am a regular hardworking woman trying to help my hear country U.S.A., who is in the Second  World War. Even though I was raised with my momma’s conservative ideals in my home state of  Kentucky. I am a tough  woman. I stand as an example to all the other women out there that WE CAN DO IT!</a:t>
            </a:r>
            <a:r>
              <a:rPr lang="en-US" sz="800" dirty="0" smtClean="0"/>
              <a:t> I hope to inspire millions of  women to follow my lead and help the United States in its time of need. </a:t>
            </a:r>
            <a:r>
              <a:rPr lang="en-US" sz="800" dirty="0"/>
              <a:t>Working in the factories </a:t>
            </a:r>
            <a:r>
              <a:rPr lang="en-US" sz="800" dirty="0" err="1"/>
              <a:t>aint</a:t>
            </a:r>
            <a:r>
              <a:rPr lang="en-US" sz="800" dirty="0"/>
              <a:t> easy, but I love doing it as long as it means helping my country. It is time to put the broom down and raise our hammers. USA!</a:t>
            </a:r>
            <a:r>
              <a:rPr lang="en-US" sz="800" dirty="0" smtClean="0"/>
              <a:t> </a:t>
            </a:r>
            <a:br>
              <a:rPr lang="en-US" sz="800" dirty="0" smtClean="0"/>
            </a:br>
            <a:endParaRPr lang="en-US" sz="800" dirty="0" smtClean="0"/>
          </a:p>
          <a:p>
            <a:r>
              <a:rPr lang="en-US" sz="800" dirty="0"/>
              <a:t>Activities: Baking, using a drill, sewing, fixing cars, working out, and recycling.</a:t>
            </a:r>
          </a:p>
          <a:p>
            <a:pPr>
              <a:lnSpc>
                <a:spcPct val="50000"/>
              </a:lnSpc>
            </a:pPr>
            <a:r>
              <a:rPr lang="en-US" sz="800" dirty="0"/>
              <a:t>Interests:  World War II, Women’s Movement, B</a:t>
            </a:r>
          </a:p>
          <a:p>
            <a:r>
              <a:rPr lang="en-US" sz="800" dirty="0"/>
              <a:t>Quotes: We Can Do It! 	          	</a:t>
            </a:r>
          </a:p>
        </p:txBody>
      </p:sp>
      <p:sp>
        <p:nvSpPr>
          <p:cNvPr id="5152" name="Text Box 37"/>
          <p:cNvSpPr txBox="1">
            <a:spLocks noChangeArrowheads="1"/>
          </p:cNvSpPr>
          <p:nvPr/>
        </p:nvSpPr>
        <p:spPr bwMode="auto">
          <a:xfrm>
            <a:off x="838200" y="5410200"/>
            <a:ext cx="8382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800"/>
              <a:t>On the Job </a:t>
            </a:r>
          </a:p>
          <a:p>
            <a:pPr>
              <a:lnSpc>
                <a:spcPct val="85000"/>
              </a:lnSpc>
            </a:pPr>
            <a:r>
              <a:rPr lang="en-US" sz="800"/>
              <a:t>Updated last Thursday</a:t>
            </a:r>
          </a:p>
        </p:txBody>
      </p:sp>
      <p:sp>
        <p:nvSpPr>
          <p:cNvPr id="5153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700"/>
              <a:t>2 Albums</a:t>
            </a:r>
          </a:p>
        </p:txBody>
      </p:sp>
      <p:sp>
        <p:nvSpPr>
          <p:cNvPr id="5154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800"/>
              <a:t>I’M FAMOUS!! </a:t>
            </a:r>
            <a:br>
              <a:rPr lang="en-US" sz="800"/>
            </a:br>
            <a:r>
              <a:rPr lang="en-US" sz="800"/>
              <a:t>Updated two months ago</a:t>
            </a:r>
          </a:p>
        </p:txBody>
      </p:sp>
      <p:sp>
        <p:nvSpPr>
          <p:cNvPr id="5155" name="Text Box 41"/>
          <p:cNvSpPr txBox="1">
            <a:spLocks noChangeArrowheads="1"/>
          </p:cNvSpPr>
          <p:nvPr/>
        </p:nvSpPr>
        <p:spPr bwMode="auto">
          <a:xfrm>
            <a:off x="2057400" y="5257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Contact Information</a:t>
            </a:r>
          </a:p>
        </p:txBody>
      </p:sp>
      <p:sp>
        <p:nvSpPr>
          <p:cNvPr id="5156" name="Line 42"/>
          <p:cNvSpPr>
            <a:spLocks noChangeShapeType="1"/>
          </p:cNvSpPr>
          <p:nvPr/>
        </p:nvSpPr>
        <p:spPr bwMode="auto">
          <a:xfrm>
            <a:off x="3200400" y="54102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7" name="Text Box 43"/>
          <p:cNvSpPr txBox="1">
            <a:spLocks noChangeArrowheads="1"/>
          </p:cNvSpPr>
          <p:nvPr/>
        </p:nvSpPr>
        <p:spPr bwMode="auto">
          <a:xfrm>
            <a:off x="2057400" y="5486400"/>
            <a:ext cx="651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dirty="0"/>
              <a:t>Address</a:t>
            </a:r>
            <a:r>
              <a:rPr lang="en-US" sz="800" dirty="0" smtClean="0"/>
              <a:t>: 117 Lynda Ave Clarksville, IN 47129	</a:t>
            </a:r>
            <a:endParaRPr lang="en-US" sz="800" dirty="0"/>
          </a:p>
          <a:p>
            <a:r>
              <a:rPr lang="en-US" sz="800" dirty="0"/>
              <a:t>Phone Number</a:t>
            </a:r>
            <a:r>
              <a:rPr lang="en-US" sz="800" dirty="0" smtClean="0"/>
              <a:t>: (812)-575-1129	</a:t>
            </a:r>
            <a:endParaRPr lang="en-US" sz="800" dirty="0"/>
          </a:p>
          <a:p>
            <a:r>
              <a:rPr lang="en-US" sz="800" dirty="0"/>
              <a:t>Email: rosie42@gmail.com</a:t>
            </a:r>
          </a:p>
        </p:txBody>
      </p:sp>
      <p:sp>
        <p:nvSpPr>
          <p:cNvPr id="5158" name="Text Box 44"/>
          <p:cNvSpPr txBox="1">
            <a:spLocks noChangeArrowheads="1"/>
          </p:cNvSpPr>
          <p:nvPr/>
        </p:nvSpPr>
        <p:spPr bwMode="auto">
          <a:xfrm>
            <a:off x="152400" y="685800"/>
            <a:ext cx="1524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Profile Picture Here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59" name="Text Box 45"/>
          <p:cNvSpPr txBox="1">
            <a:spLocks noChangeArrowheads="1"/>
          </p:cNvSpPr>
          <p:nvPr/>
        </p:nvSpPr>
        <p:spPr bwMode="auto">
          <a:xfrm>
            <a:off x="1524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PIC</a:t>
            </a:r>
          </a:p>
        </p:txBody>
      </p:sp>
      <p:sp>
        <p:nvSpPr>
          <p:cNvPr id="5160" name="Text Box 46"/>
          <p:cNvSpPr txBox="1">
            <a:spLocks noChangeArrowheads="1"/>
          </p:cNvSpPr>
          <p:nvPr/>
        </p:nvSpPr>
        <p:spPr bwMode="auto">
          <a:xfrm>
            <a:off x="152400" y="617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PIC</a:t>
            </a:r>
          </a:p>
        </p:txBody>
      </p:sp>
      <p:sp>
        <p:nvSpPr>
          <p:cNvPr id="5161" name="Line 2"/>
          <p:cNvSpPr>
            <a:spLocks noChangeShapeType="1"/>
          </p:cNvSpPr>
          <p:nvPr/>
        </p:nvSpPr>
        <p:spPr bwMode="auto">
          <a:xfrm>
            <a:off x="3352800" y="2805113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2" name="Text Box 3"/>
          <p:cNvSpPr txBox="1">
            <a:spLocks noChangeArrowheads="1"/>
          </p:cNvSpPr>
          <p:nvPr/>
        </p:nvSpPr>
        <p:spPr bwMode="auto">
          <a:xfrm>
            <a:off x="2133600" y="2652713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/>
              <a:t>Personal Information</a:t>
            </a:r>
          </a:p>
        </p:txBody>
      </p:sp>
      <p:sp>
        <p:nvSpPr>
          <p:cNvPr id="5163" name="Text Box 35"/>
          <p:cNvSpPr txBox="1">
            <a:spLocks noChangeArrowheads="1"/>
          </p:cNvSpPr>
          <p:nvPr/>
        </p:nvSpPr>
        <p:spPr bwMode="auto">
          <a:xfrm>
            <a:off x="2209800" y="4348163"/>
            <a:ext cx="4495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	</a:t>
            </a:r>
          </a:p>
        </p:txBody>
      </p:sp>
      <p:sp>
        <p:nvSpPr>
          <p:cNvPr id="5164" name="Line 2"/>
          <p:cNvSpPr>
            <a:spLocks noChangeShapeType="1"/>
          </p:cNvSpPr>
          <p:nvPr/>
        </p:nvSpPr>
        <p:spPr bwMode="auto">
          <a:xfrm>
            <a:off x="3352800" y="44196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5" name="Text Box 3"/>
          <p:cNvSpPr txBox="1">
            <a:spLocks noChangeArrowheads="1"/>
          </p:cNvSpPr>
          <p:nvPr/>
        </p:nvSpPr>
        <p:spPr bwMode="auto">
          <a:xfrm>
            <a:off x="2057400" y="42672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/>
              <a:t>Work and Education</a:t>
            </a:r>
          </a:p>
        </p:txBody>
      </p:sp>
      <p:sp>
        <p:nvSpPr>
          <p:cNvPr id="5166" name="Text Box 35"/>
          <p:cNvSpPr txBox="1">
            <a:spLocks noChangeArrowheads="1"/>
          </p:cNvSpPr>
          <p:nvPr/>
        </p:nvSpPr>
        <p:spPr bwMode="auto">
          <a:xfrm>
            <a:off x="2057400" y="4495800"/>
            <a:ext cx="6515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/>
              <a:t>Job: Riveter at American Defense Factory </a:t>
            </a:r>
          </a:p>
          <a:p>
            <a:r>
              <a:rPr lang="en-US" sz="800"/>
              <a:t>Job: CEO of Rose Builders</a:t>
            </a:r>
          </a:p>
          <a:p>
            <a:r>
              <a:rPr lang="en-US" sz="800"/>
              <a:t>School:  Kentucky High</a:t>
            </a:r>
          </a:p>
          <a:p>
            <a:r>
              <a:rPr lang="en-US" sz="800"/>
              <a:t>School: No College	          	</a:t>
            </a:r>
          </a:p>
        </p:txBody>
      </p:sp>
      <p:pic>
        <p:nvPicPr>
          <p:cNvPr id="5167" name="Picture 47" descr="post-12430-Rosie-the-Riveter-Halloween-Co-rFi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85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8" name="Picture 49" descr="rosie-riveter-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5410200"/>
            <a:ext cx="71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9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800"/>
              <a:t>Occupation: CEO of Rose </a:t>
            </a:r>
          </a:p>
          <a:p>
            <a:pPr>
              <a:lnSpc>
                <a:spcPct val="50000"/>
              </a:lnSpc>
            </a:pPr>
            <a:r>
              <a:rPr lang="en-US" sz="800"/>
              <a:t>Builders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Studied at: Kentucky High 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Birthday: January 6, 1942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From: Science Hill, Kentucky</a:t>
            </a:r>
          </a:p>
          <a:p>
            <a:pPr>
              <a:lnSpc>
                <a:spcPct val="50000"/>
              </a:lnSpc>
            </a:pPr>
            <a:endParaRPr lang="en-US" sz="800"/>
          </a:p>
          <a:p>
            <a:pPr>
              <a:lnSpc>
                <a:spcPct val="50000"/>
              </a:lnSpc>
            </a:pPr>
            <a:r>
              <a:rPr lang="en-US" sz="800"/>
              <a:t>Lives: Clarksville, Indiana</a:t>
            </a:r>
          </a:p>
        </p:txBody>
      </p:sp>
      <p:pic>
        <p:nvPicPr>
          <p:cNvPr id="5170" name="Picture 1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5413" y="6172200"/>
            <a:ext cx="7127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395B93"/>
          </a:solidFill>
        </p:spPr>
        <p:txBody>
          <a:bodyPr/>
          <a:lstStyle/>
          <a:p>
            <a:pPr eaLnBrk="1" hangingPunct="1"/>
            <a:r>
              <a:rPr lang="en-US" sz="100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6148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Rosie the Riveter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6155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6156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838200" y="1676400"/>
            <a:ext cx="7543800" cy="4724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/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Photos of</a:t>
            </a:r>
            <a:r>
              <a:rPr lang="en-US" sz="1000" b="1" dirty="0" smtClean="0"/>
              <a:t> Rosie </a:t>
            </a:r>
            <a:r>
              <a:rPr lang="en-US" sz="800" dirty="0"/>
              <a:t>6 Photos</a:t>
            </a:r>
            <a:endParaRPr lang="en-US" sz="1000" dirty="0"/>
          </a:p>
        </p:txBody>
      </p:sp>
      <p:sp>
        <p:nvSpPr>
          <p:cNvPr id="6162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/>
              <a:t>Rosie the Riveter’s photos</a:t>
            </a:r>
            <a:endParaRPr lang="en-US" sz="1400" dirty="0"/>
          </a:p>
        </p:txBody>
      </p:sp>
      <p:sp>
        <p:nvSpPr>
          <p:cNvPr id="6163" name="Text Box 56"/>
          <p:cNvSpPr txBox="1">
            <a:spLocks noChangeArrowheads="1"/>
          </p:cNvSpPr>
          <p:nvPr/>
        </p:nvSpPr>
        <p:spPr bwMode="auto">
          <a:xfrm>
            <a:off x="838200" y="1905000"/>
            <a:ext cx="12954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Insert Picture</a:t>
            </a:r>
          </a:p>
          <a:p>
            <a:endParaRPr lang="en-US" dirty="0"/>
          </a:p>
        </p:txBody>
      </p:sp>
      <p:sp>
        <p:nvSpPr>
          <p:cNvPr id="6164" name="Text Box 57"/>
          <p:cNvSpPr txBox="1">
            <a:spLocks noChangeArrowheads="1"/>
          </p:cNvSpPr>
          <p:nvPr/>
        </p:nvSpPr>
        <p:spPr bwMode="auto">
          <a:xfrm>
            <a:off x="3276600" y="190500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Insert Picture</a:t>
            </a:r>
          </a:p>
          <a:p>
            <a:endParaRPr lang="en-US"/>
          </a:p>
        </p:txBody>
      </p:sp>
      <p:sp>
        <p:nvSpPr>
          <p:cNvPr id="6166" name="Text Box 60"/>
          <p:cNvSpPr txBox="1">
            <a:spLocks noChangeArrowheads="1"/>
          </p:cNvSpPr>
          <p:nvPr/>
        </p:nvSpPr>
        <p:spPr bwMode="auto">
          <a:xfrm>
            <a:off x="5943600" y="4114800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Insert Picture</a:t>
            </a:r>
          </a:p>
          <a:p>
            <a:endParaRPr lang="en-US" dirty="0"/>
          </a:p>
        </p:txBody>
      </p:sp>
      <p:sp>
        <p:nvSpPr>
          <p:cNvPr id="6169" name="Text Box 68"/>
          <p:cNvSpPr txBox="1">
            <a:spLocks noChangeArrowheads="1"/>
          </p:cNvSpPr>
          <p:nvPr/>
        </p:nvSpPr>
        <p:spPr bwMode="auto">
          <a:xfrm>
            <a:off x="0" y="533400"/>
            <a:ext cx="8382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PICTURE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170" name="Text Box 20"/>
          <p:cNvSpPr txBox="1">
            <a:spLocks noChangeArrowheads="1"/>
          </p:cNvSpPr>
          <p:nvPr/>
        </p:nvSpPr>
        <p:spPr bwMode="auto">
          <a:xfrm>
            <a:off x="6019800" y="55626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Charlie and </a:t>
            </a:r>
            <a:r>
              <a:rPr lang="en-US" sz="1000" b="1" dirty="0" err="1" smtClean="0"/>
              <a:t>I’s</a:t>
            </a:r>
            <a:r>
              <a:rPr lang="en-US" sz="1000" b="1" dirty="0" smtClean="0"/>
              <a:t> wedding</a:t>
            </a:r>
            <a:endParaRPr lang="en-US" sz="1000" dirty="0"/>
          </a:p>
        </p:txBody>
      </p:sp>
      <p:sp>
        <p:nvSpPr>
          <p:cNvPr id="6171" name="Text Box 20"/>
          <p:cNvSpPr txBox="1">
            <a:spLocks noChangeArrowheads="1"/>
          </p:cNvSpPr>
          <p:nvPr/>
        </p:nvSpPr>
        <p:spPr bwMode="auto">
          <a:xfrm rot="10800000" flipV="1">
            <a:off x="3352800" y="5502275"/>
            <a:ext cx="1600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My sweet ride!</a:t>
            </a:r>
            <a:endParaRPr lang="en-US" sz="1000" dirty="0"/>
          </a:p>
        </p:txBody>
      </p:sp>
      <p:sp>
        <p:nvSpPr>
          <p:cNvPr id="6172" name="Text Box 20"/>
          <p:cNvSpPr txBox="1">
            <a:spLocks noChangeArrowheads="1"/>
          </p:cNvSpPr>
          <p:nvPr/>
        </p:nvSpPr>
        <p:spPr bwMode="auto">
          <a:xfrm>
            <a:off x="838200" y="5867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No caption needed! </a:t>
            </a:r>
            <a:endParaRPr lang="en-US" sz="1000" dirty="0"/>
          </a:p>
        </p:txBody>
      </p:sp>
      <p:sp>
        <p:nvSpPr>
          <p:cNvPr id="6173" name="Text Box 20"/>
          <p:cNvSpPr txBox="1">
            <a:spLocks noChangeArrowheads="1"/>
          </p:cNvSpPr>
          <p:nvPr/>
        </p:nvSpPr>
        <p:spPr bwMode="auto">
          <a:xfrm>
            <a:off x="3124200" y="35052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My </a:t>
            </a:r>
            <a:r>
              <a:rPr lang="en-US" sz="1000" b="1" dirty="0" err="1" smtClean="0"/>
              <a:t>besties</a:t>
            </a:r>
            <a:r>
              <a:rPr lang="en-US" sz="1000" b="1" dirty="0" smtClean="0"/>
              <a:t>! </a:t>
            </a:r>
            <a:endParaRPr lang="en-US" sz="1000" dirty="0"/>
          </a:p>
        </p:txBody>
      </p:sp>
      <p:sp>
        <p:nvSpPr>
          <p:cNvPr id="6174" name="Text Box 20"/>
          <p:cNvSpPr txBox="1">
            <a:spLocks noChangeArrowheads="1"/>
          </p:cNvSpPr>
          <p:nvPr/>
        </p:nvSpPr>
        <p:spPr bwMode="auto">
          <a:xfrm>
            <a:off x="6172200" y="36576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Inspiring others :)</a:t>
            </a:r>
            <a:endParaRPr lang="en-US" sz="1000" dirty="0"/>
          </a:p>
        </p:txBody>
      </p:sp>
      <p:sp>
        <p:nvSpPr>
          <p:cNvPr id="6175" name="Text Box 20"/>
          <p:cNvSpPr txBox="1">
            <a:spLocks noChangeArrowheads="1"/>
          </p:cNvSpPr>
          <p:nvPr/>
        </p:nvSpPr>
        <p:spPr bwMode="auto">
          <a:xfrm>
            <a:off x="838200" y="35052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/>
              <a:t>Work flow #</a:t>
            </a:r>
            <a:r>
              <a:rPr lang="en-US" sz="1000" b="1" dirty="0" err="1" smtClean="0"/>
              <a:t>gettingitdone</a:t>
            </a:r>
            <a:endParaRPr lang="en-US" sz="1000" dirty="0"/>
          </a:p>
        </p:txBody>
      </p:sp>
      <p:pic>
        <p:nvPicPr>
          <p:cNvPr id="32" name="Picture 31" descr="image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828800"/>
            <a:ext cx="1828799" cy="1501139"/>
          </a:xfrm>
          <a:prstGeom prst="rect">
            <a:avLst/>
          </a:prstGeom>
        </p:spPr>
      </p:pic>
      <p:pic>
        <p:nvPicPr>
          <p:cNvPr id="33" name="Picture 32" descr="images-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1828800"/>
            <a:ext cx="2209800" cy="1550158"/>
          </a:xfrm>
          <a:prstGeom prst="rect">
            <a:avLst/>
          </a:prstGeom>
        </p:spPr>
      </p:pic>
      <p:pic>
        <p:nvPicPr>
          <p:cNvPr id="34" name="Picture 33" descr="spl264078_001-wm9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1752600"/>
            <a:ext cx="1198372" cy="1600200"/>
          </a:xfrm>
          <a:prstGeom prst="rect">
            <a:avLst/>
          </a:prstGeom>
        </p:spPr>
      </p:pic>
      <p:pic>
        <p:nvPicPr>
          <p:cNvPr id="35" name="Picture 34" descr="e264a915038acf69b3cf340ad85451c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800" y="3886200"/>
            <a:ext cx="1447800" cy="1930400"/>
          </a:xfrm>
          <a:prstGeom prst="rect">
            <a:avLst/>
          </a:prstGeom>
        </p:spPr>
      </p:pic>
      <p:pic>
        <p:nvPicPr>
          <p:cNvPr id="36" name="Picture 59" descr="post-12430-Rosie-the-Riveter-Halloween-Co-rFiy.jpg"/>
          <p:cNvPicPr>
            <a:picLocks noChangeAspect="1"/>
          </p:cNvPicPr>
          <p:nvPr/>
        </p:nvPicPr>
        <p:blipFill>
          <a:blip r:embed="rId9" cstate="print"/>
          <a:srcRect l="8696"/>
          <a:stretch>
            <a:fillRect/>
          </a:stretch>
        </p:blipFill>
        <p:spPr bwMode="auto">
          <a:xfrm>
            <a:off x="0" y="381000"/>
            <a:ext cx="765312" cy="838199"/>
          </a:xfrm>
          <a:prstGeom prst="rect">
            <a:avLst/>
          </a:prstGeom>
          <a:solidFill>
            <a:srgbClr val="395B93"/>
          </a:solidFill>
          <a:ln w="9525">
            <a:noFill/>
            <a:miter lim="800000"/>
            <a:headEnd/>
            <a:tailEnd/>
          </a:ln>
        </p:spPr>
      </p:pic>
      <p:pic>
        <p:nvPicPr>
          <p:cNvPr id="37" name="Picture 36" descr="olds_1948.jpg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6600" y="4038600"/>
            <a:ext cx="2209800" cy="1387754"/>
          </a:xfrm>
          <a:prstGeom prst="rect">
            <a:avLst/>
          </a:prstGeom>
        </p:spPr>
      </p:pic>
      <p:pic>
        <p:nvPicPr>
          <p:cNvPr id="39" name="Picture 38" descr="patgargreyWedding 2b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3600" y="4038600"/>
            <a:ext cx="1917700" cy="1436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10992</TotalTime>
  <Words>1436</Words>
  <Application>Microsoft Office PowerPoint</Application>
  <PresentationFormat>On-screen Show (4:3)</PresentationFormat>
  <Paragraphs>399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facebook</vt:lpstr>
      <vt:lpstr>facebook</vt:lpstr>
      <vt:lpstr>facebook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Erin Richling</cp:lastModifiedBy>
  <cp:revision>78</cp:revision>
  <cp:lastPrinted>2013-05-17T16:06:07Z</cp:lastPrinted>
  <dcterms:created xsi:type="dcterms:W3CDTF">2013-06-10T04:13:57Z</dcterms:created>
  <dcterms:modified xsi:type="dcterms:W3CDTF">2014-03-11T14:29:56Z</dcterms:modified>
</cp:coreProperties>
</file>