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0" r:id="rId4"/>
    <p:sldId id="257" r:id="rId5"/>
    <p:sldId id="258" r:id="rId6"/>
    <p:sldId id="259" r:id="rId7"/>
    <p:sldId id="272" r:id="rId8"/>
    <p:sldId id="260" r:id="rId9"/>
    <p:sldId id="261" r:id="rId10"/>
    <p:sldId id="273" r:id="rId11"/>
    <p:sldId id="264" r:id="rId12"/>
    <p:sldId id="265" r:id="rId13"/>
    <p:sldId id="274" r:id="rId14"/>
    <p:sldId id="266" r:id="rId15"/>
    <p:sldId id="275" r:id="rId16"/>
    <p:sldId id="267" r:id="rId17"/>
    <p:sldId id="268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78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9DA1F-5FA0-4B50-A95A-5366ACCCBE2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23BDE8-E2F7-4774-B49A-B56FDA96195D}">
      <dgm:prSet phldrT="[Text]" custT="1"/>
      <dgm:spPr/>
      <dgm:t>
        <a:bodyPr/>
        <a:lstStyle/>
        <a:p>
          <a:r>
            <a:rPr lang="en-US" sz="2800" b="1" dirty="0" smtClean="0"/>
            <a:t>Christians</a:t>
          </a:r>
          <a:endParaRPr lang="en-US" sz="2800" b="1" dirty="0"/>
        </a:p>
      </dgm:t>
    </dgm:pt>
    <dgm:pt modelId="{E58B15D0-47E5-406A-959F-3BF528C24084}" type="parTrans" cxnId="{296122DF-564D-416F-A414-357D4A6F407B}">
      <dgm:prSet/>
      <dgm:spPr/>
      <dgm:t>
        <a:bodyPr/>
        <a:lstStyle/>
        <a:p>
          <a:endParaRPr lang="en-US"/>
        </a:p>
      </dgm:t>
    </dgm:pt>
    <dgm:pt modelId="{BC9E1B81-DF36-4D0A-9872-07C82135695D}" type="sibTrans" cxnId="{296122DF-564D-416F-A414-357D4A6F407B}">
      <dgm:prSet/>
      <dgm:spPr/>
      <dgm:t>
        <a:bodyPr/>
        <a:lstStyle/>
        <a:p>
          <a:endParaRPr lang="en-US"/>
        </a:p>
      </dgm:t>
    </dgm:pt>
    <dgm:pt modelId="{0ECE289C-7F4D-4873-9CBD-05CF13F4BE8B}">
      <dgm:prSet phldrT="[Text]" custT="1"/>
      <dgm:spPr/>
      <dgm:t>
        <a:bodyPr lIns="82296"/>
        <a:lstStyle/>
        <a:p>
          <a:r>
            <a:rPr lang="en-US" sz="2000" b="1" smtClean="0"/>
            <a:t>Protestants</a:t>
          </a:r>
          <a:endParaRPr lang="en-US" sz="2000" b="1" dirty="0"/>
        </a:p>
      </dgm:t>
    </dgm:pt>
    <dgm:pt modelId="{33C7AFA1-C651-48BE-B0C9-19D8C3A4B82D}" type="parTrans" cxnId="{5F1E8D37-5DDE-4676-95A2-C29B53E438AB}">
      <dgm:prSet/>
      <dgm:spPr/>
      <dgm:t>
        <a:bodyPr/>
        <a:lstStyle/>
        <a:p>
          <a:endParaRPr lang="en-US"/>
        </a:p>
      </dgm:t>
    </dgm:pt>
    <dgm:pt modelId="{DFB02636-FCEE-4A19-B2C6-4BBCCEDE6788}" type="sibTrans" cxnId="{5F1E8D37-5DDE-4676-95A2-C29B53E438AB}">
      <dgm:prSet/>
      <dgm:spPr/>
      <dgm:t>
        <a:bodyPr/>
        <a:lstStyle/>
        <a:p>
          <a:endParaRPr lang="en-US"/>
        </a:p>
      </dgm:t>
    </dgm:pt>
    <dgm:pt modelId="{1D4201E0-D07D-4211-8F6A-3AFEE5F6F63A}">
      <dgm:prSet phldrT="[Text]" custT="1"/>
      <dgm:spPr/>
      <dgm:t>
        <a:bodyPr vert="horz" lIns="0" tIns="0" rIns="0" bIns="0" anchor="ctr" anchorCtr="0"/>
        <a:lstStyle/>
        <a:p>
          <a:endParaRPr lang="en-US" sz="2000" b="1" dirty="0" smtClean="0"/>
        </a:p>
        <a:p>
          <a:endParaRPr lang="en-US" sz="2000" b="1" dirty="0" smtClean="0"/>
        </a:p>
        <a:p>
          <a:r>
            <a:rPr lang="en-US" sz="2000" b="1" dirty="0" smtClean="0"/>
            <a:t>Roman Catholics</a:t>
          </a:r>
          <a:endParaRPr lang="en-US" sz="2000" b="1" dirty="0"/>
        </a:p>
      </dgm:t>
    </dgm:pt>
    <dgm:pt modelId="{DE5CD9F7-A359-477C-9042-24F1AE9F31D7}" type="parTrans" cxnId="{5854E4ED-045B-40B3-B368-E058F5FD142B}">
      <dgm:prSet/>
      <dgm:spPr/>
      <dgm:t>
        <a:bodyPr/>
        <a:lstStyle/>
        <a:p>
          <a:endParaRPr lang="en-US"/>
        </a:p>
      </dgm:t>
    </dgm:pt>
    <dgm:pt modelId="{122A872F-3018-4517-9B8C-530BF38A3C9F}" type="sibTrans" cxnId="{5854E4ED-045B-40B3-B368-E058F5FD142B}">
      <dgm:prSet/>
      <dgm:spPr/>
      <dgm:t>
        <a:bodyPr/>
        <a:lstStyle/>
        <a:p>
          <a:endParaRPr lang="en-US"/>
        </a:p>
      </dgm:t>
    </dgm:pt>
    <dgm:pt modelId="{3DE4C286-DEE1-4FDF-BCAC-74B9F9ADAE69}">
      <dgm:prSet phldrT="[Text]" custT="1"/>
      <dgm:spPr/>
      <dgm:t>
        <a:bodyPr lIns="0" tIns="0" rIns="0" bIns="0" anchor="ctr" anchorCtr="0"/>
        <a:lstStyle/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r>
            <a:rPr lang="en-US" sz="1200" b="1" dirty="0" smtClean="0"/>
            <a:t>Congregationalists</a:t>
          </a:r>
        </a:p>
        <a:p>
          <a:pPr algn="ctr"/>
          <a:r>
            <a:rPr lang="en-US" sz="1200" dirty="0" smtClean="0"/>
            <a:t>AKA: Puritans</a:t>
          </a:r>
          <a:endParaRPr lang="en-US" sz="1200" dirty="0"/>
        </a:p>
      </dgm:t>
    </dgm:pt>
    <dgm:pt modelId="{80D394D5-17DB-421C-86C3-8BE219A2292B}" type="parTrans" cxnId="{3BF9486E-DDFD-46F9-9D40-8914F1AC2E8A}">
      <dgm:prSet/>
      <dgm:spPr/>
      <dgm:t>
        <a:bodyPr/>
        <a:lstStyle/>
        <a:p>
          <a:endParaRPr lang="en-US"/>
        </a:p>
      </dgm:t>
    </dgm:pt>
    <dgm:pt modelId="{2977512E-B455-4D03-8DBF-9B83729F091D}" type="sibTrans" cxnId="{3BF9486E-DDFD-46F9-9D40-8914F1AC2E8A}">
      <dgm:prSet/>
      <dgm:spPr/>
      <dgm:t>
        <a:bodyPr/>
        <a:lstStyle/>
        <a:p>
          <a:endParaRPr lang="en-US"/>
        </a:p>
      </dgm:t>
    </dgm:pt>
    <dgm:pt modelId="{A8D143DD-7B11-434F-B44E-622983A54C4E}">
      <dgm:prSet phldrT="[Text]" custT="1"/>
      <dgm:spPr/>
      <dgm:t>
        <a:bodyPr anchor="t" anchorCtr="1"/>
        <a:lstStyle/>
        <a:p>
          <a:r>
            <a:rPr lang="en-US" sz="1200" b="1" dirty="0" smtClean="0"/>
            <a:t>Presbyterians</a:t>
          </a:r>
          <a:endParaRPr lang="en-US" sz="1200" b="1" dirty="0"/>
        </a:p>
      </dgm:t>
    </dgm:pt>
    <dgm:pt modelId="{5F8B74FF-F256-4D66-9215-8048EB50FAB1}" type="parTrans" cxnId="{87CC26E3-5DAA-4DBC-B7D6-37BA9D155BF1}">
      <dgm:prSet/>
      <dgm:spPr/>
      <dgm:t>
        <a:bodyPr/>
        <a:lstStyle/>
        <a:p>
          <a:endParaRPr lang="en-US"/>
        </a:p>
      </dgm:t>
    </dgm:pt>
    <dgm:pt modelId="{7F97E9BA-9BA8-449A-9B1C-506B4A39AA2C}" type="sibTrans" cxnId="{87CC26E3-5DAA-4DBC-B7D6-37BA9D155BF1}">
      <dgm:prSet/>
      <dgm:spPr/>
      <dgm:t>
        <a:bodyPr/>
        <a:lstStyle/>
        <a:p>
          <a:endParaRPr lang="en-US"/>
        </a:p>
      </dgm:t>
    </dgm:pt>
    <dgm:pt modelId="{C82F7CE7-967E-4D9B-B137-2388016AFEA2}">
      <dgm:prSet phldrT="[Text]" custT="1"/>
      <dgm:spPr/>
      <dgm:t>
        <a:bodyPr/>
        <a:lstStyle/>
        <a:p>
          <a:r>
            <a:rPr lang="en-US" sz="1200" b="1" dirty="0" smtClean="0"/>
            <a:t>Dutch Reformed</a:t>
          </a:r>
          <a:endParaRPr lang="en-US" sz="1200" b="1" dirty="0"/>
        </a:p>
      </dgm:t>
    </dgm:pt>
    <dgm:pt modelId="{E657879D-8D19-4757-814F-3EBFE8DD13BE}" type="parTrans" cxnId="{8907376E-519E-4D1E-9FA1-C9E2DFEF7F7F}">
      <dgm:prSet/>
      <dgm:spPr/>
      <dgm:t>
        <a:bodyPr/>
        <a:lstStyle/>
        <a:p>
          <a:endParaRPr lang="en-US"/>
        </a:p>
      </dgm:t>
    </dgm:pt>
    <dgm:pt modelId="{5543F4B3-5EA2-41C4-8AA3-05F9C7E916C5}" type="sibTrans" cxnId="{8907376E-519E-4D1E-9FA1-C9E2DFEF7F7F}">
      <dgm:prSet/>
      <dgm:spPr/>
      <dgm:t>
        <a:bodyPr/>
        <a:lstStyle/>
        <a:p>
          <a:endParaRPr lang="en-US"/>
        </a:p>
      </dgm:t>
    </dgm:pt>
    <dgm:pt modelId="{A69C0906-C073-46FC-B65D-9E16E400048A}">
      <dgm:prSet phldrT="[Text]" custT="1"/>
      <dgm:spPr/>
      <dgm:t>
        <a:bodyPr/>
        <a:lstStyle/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endParaRPr lang="en-US" sz="1200" dirty="0" smtClean="0"/>
        </a:p>
        <a:p>
          <a:r>
            <a:rPr lang="en-US" sz="1200" b="1" dirty="0" smtClean="0"/>
            <a:t>Church of England</a:t>
          </a:r>
        </a:p>
        <a:p>
          <a:r>
            <a:rPr lang="en-US" sz="1200" dirty="0" smtClean="0"/>
            <a:t>AKA: Anglicans</a:t>
          </a:r>
          <a:endParaRPr lang="en-US" sz="1200" dirty="0"/>
        </a:p>
      </dgm:t>
    </dgm:pt>
    <dgm:pt modelId="{BB93AAE8-ABFC-4994-B5A6-D9DB0BC9EFC8}" type="sibTrans" cxnId="{6A8B1367-B82A-4697-BD5F-7AB51240F7E4}">
      <dgm:prSet/>
      <dgm:spPr/>
      <dgm:t>
        <a:bodyPr/>
        <a:lstStyle/>
        <a:p>
          <a:endParaRPr lang="en-US"/>
        </a:p>
      </dgm:t>
    </dgm:pt>
    <dgm:pt modelId="{95BE6C21-0286-407D-BA18-382DCBE79F3A}" type="parTrans" cxnId="{6A8B1367-B82A-4697-BD5F-7AB51240F7E4}">
      <dgm:prSet/>
      <dgm:spPr/>
      <dgm:t>
        <a:bodyPr/>
        <a:lstStyle/>
        <a:p>
          <a:endParaRPr lang="en-US"/>
        </a:p>
      </dgm:t>
    </dgm:pt>
    <dgm:pt modelId="{C6343E91-2D79-46B3-A234-C484DCDF17F3}" type="pres">
      <dgm:prSet presAssocID="{8DE9DA1F-5FA0-4B50-A95A-5366ACCCBE24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D8BE31-4E72-4CFA-A590-0A7151258180}" type="pres">
      <dgm:prSet presAssocID="{8DE9DA1F-5FA0-4B50-A95A-5366ACCCBE24}" presName="comp1" presStyleCnt="0"/>
      <dgm:spPr/>
    </dgm:pt>
    <dgm:pt modelId="{6C236244-190A-4E9E-9127-D5D2BDCDC672}" type="pres">
      <dgm:prSet presAssocID="{8DE9DA1F-5FA0-4B50-A95A-5366ACCCBE24}" presName="circle1" presStyleLbl="node1" presStyleIdx="0" presStyleCnt="7"/>
      <dgm:spPr/>
      <dgm:t>
        <a:bodyPr/>
        <a:lstStyle/>
        <a:p>
          <a:endParaRPr lang="en-US"/>
        </a:p>
      </dgm:t>
    </dgm:pt>
    <dgm:pt modelId="{A74CC138-11FD-4B14-943A-508226CA5180}" type="pres">
      <dgm:prSet presAssocID="{8DE9DA1F-5FA0-4B50-A95A-5366ACCCBE24}" presName="c1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10B74-1A82-4159-AC85-8C9909EFA215}" type="pres">
      <dgm:prSet presAssocID="{8DE9DA1F-5FA0-4B50-A95A-5366ACCCBE24}" presName="comp2" presStyleCnt="0"/>
      <dgm:spPr/>
    </dgm:pt>
    <dgm:pt modelId="{8CE1D4F8-0BD5-43A8-80D2-6ADF15AE4E6B}" type="pres">
      <dgm:prSet presAssocID="{8DE9DA1F-5FA0-4B50-A95A-5366ACCCBE24}" presName="circle2" presStyleLbl="node1" presStyleIdx="1" presStyleCnt="7" custScaleX="77568" custScaleY="75926" custLinFactNeighborX="-18921" custLinFactNeighborY="-8846"/>
      <dgm:spPr/>
      <dgm:t>
        <a:bodyPr/>
        <a:lstStyle/>
        <a:p>
          <a:endParaRPr lang="en-US"/>
        </a:p>
      </dgm:t>
    </dgm:pt>
    <dgm:pt modelId="{99CA5F73-F1FE-4C76-8536-B80C5DEBF004}" type="pres">
      <dgm:prSet presAssocID="{8DE9DA1F-5FA0-4B50-A95A-5366ACCCBE24}" presName="c2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BBCC4-1A1E-4DCE-9A3E-AC3BEE01819C}" type="pres">
      <dgm:prSet presAssocID="{8DE9DA1F-5FA0-4B50-A95A-5366ACCCBE24}" presName="comp3" presStyleCnt="0"/>
      <dgm:spPr/>
    </dgm:pt>
    <dgm:pt modelId="{6DD47BEE-30D3-4605-883E-1EA1BE556413}" type="pres">
      <dgm:prSet presAssocID="{8DE9DA1F-5FA0-4B50-A95A-5366ACCCBE24}" presName="circle3" presStyleLbl="node1" presStyleIdx="2" presStyleCnt="7" custScaleX="41073" custScaleY="42523" custLinFactNeighborX="-45641" custLinFactNeighborY="-13204"/>
      <dgm:spPr/>
      <dgm:t>
        <a:bodyPr/>
        <a:lstStyle/>
        <a:p>
          <a:endParaRPr lang="en-US"/>
        </a:p>
      </dgm:t>
    </dgm:pt>
    <dgm:pt modelId="{D36B4F7B-694E-48EF-B68A-48646558F45F}" type="pres">
      <dgm:prSet presAssocID="{8DE9DA1F-5FA0-4B50-A95A-5366ACCCBE24}" presName="c3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34153-C3EA-4BF9-9B47-8A4F6A05B23B}" type="pres">
      <dgm:prSet presAssocID="{8DE9DA1F-5FA0-4B50-A95A-5366ACCCBE24}" presName="comp4" presStyleCnt="0"/>
      <dgm:spPr/>
    </dgm:pt>
    <dgm:pt modelId="{46A61964-0E98-420C-BD37-7506585AC472}" type="pres">
      <dgm:prSet presAssocID="{8DE9DA1F-5FA0-4B50-A95A-5366ACCCBE24}" presName="circle4" presStyleLbl="node1" presStyleIdx="3" presStyleCnt="7" custScaleX="58012" custScaleY="100566" custLinFactNeighborX="60174" custLinFactNeighborY="-39281"/>
      <dgm:spPr/>
      <dgm:t>
        <a:bodyPr/>
        <a:lstStyle/>
        <a:p>
          <a:endParaRPr lang="en-US"/>
        </a:p>
      </dgm:t>
    </dgm:pt>
    <dgm:pt modelId="{0B5E0FE1-14B0-4637-A392-E2DDBA6B1608}" type="pres">
      <dgm:prSet presAssocID="{8DE9DA1F-5FA0-4B50-A95A-5366ACCCBE24}" presName="c4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A3468-CB32-4268-B031-CB8F3A14635D}" type="pres">
      <dgm:prSet presAssocID="{8DE9DA1F-5FA0-4B50-A95A-5366ACCCBE24}" presName="comp5" presStyleCnt="0"/>
      <dgm:spPr/>
    </dgm:pt>
    <dgm:pt modelId="{4372BBBE-986D-4F8F-8C83-233E93AA824B}" type="pres">
      <dgm:prSet presAssocID="{8DE9DA1F-5FA0-4B50-A95A-5366ACCCBE24}" presName="circle5" presStyleLbl="node1" presStyleIdx="4" presStyleCnt="7" custScaleX="90357" custScaleY="57909" custLinFactY="-2922" custLinFactNeighborX="-12727" custLinFactNeighborY="-100000"/>
      <dgm:spPr/>
      <dgm:t>
        <a:bodyPr/>
        <a:lstStyle/>
        <a:p>
          <a:endParaRPr lang="en-US"/>
        </a:p>
      </dgm:t>
    </dgm:pt>
    <dgm:pt modelId="{E7D38A0F-0652-4220-AB46-C35148FE531D}" type="pres">
      <dgm:prSet presAssocID="{8DE9DA1F-5FA0-4B50-A95A-5366ACCCBE24}" presName="c5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4C925-D8E2-4EB2-A3DA-298E3F34203E}" type="pres">
      <dgm:prSet presAssocID="{8DE9DA1F-5FA0-4B50-A95A-5366ACCCBE24}" presName="comp6" presStyleCnt="0"/>
      <dgm:spPr/>
    </dgm:pt>
    <dgm:pt modelId="{26BFF79F-DD5C-4E60-9D91-E63CFBC5DCA1}" type="pres">
      <dgm:prSet presAssocID="{8DE9DA1F-5FA0-4B50-A95A-5366ACCCBE24}" presName="circle6" presStyleLbl="node1" presStyleIdx="5" presStyleCnt="7" custScaleX="121352" custScaleY="33471" custLinFactY="-25724" custLinFactNeighborX="-6794" custLinFactNeighborY="-100000"/>
      <dgm:spPr/>
      <dgm:t>
        <a:bodyPr/>
        <a:lstStyle/>
        <a:p>
          <a:endParaRPr lang="en-US"/>
        </a:p>
      </dgm:t>
    </dgm:pt>
    <dgm:pt modelId="{690667A2-8A85-440F-8359-D9F1AEAEEE06}" type="pres">
      <dgm:prSet presAssocID="{8DE9DA1F-5FA0-4B50-A95A-5366ACCCBE24}" presName="c6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A21888-F49E-40E2-87F2-FBBCAB0F0F72}" type="pres">
      <dgm:prSet presAssocID="{8DE9DA1F-5FA0-4B50-A95A-5366ACCCBE24}" presName="comp7" presStyleCnt="0"/>
      <dgm:spPr/>
    </dgm:pt>
    <dgm:pt modelId="{276A8196-D956-4C8B-AD13-89C227AD64DA}" type="pres">
      <dgm:prSet presAssocID="{8DE9DA1F-5FA0-4B50-A95A-5366ACCCBE24}" presName="circle7" presStyleLbl="node1" presStyleIdx="6" presStyleCnt="7" custScaleX="131510" custScaleY="75285" custLinFactX="-21980" custLinFactY="-20674" custLinFactNeighborX="-100000" custLinFactNeighborY="-100000"/>
      <dgm:spPr/>
      <dgm:t>
        <a:bodyPr/>
        <a:lstStyle/>
        <a:p>
          <a:endParaRPr lang="en-US"/>
        </a:p>
      </dgm:t>
    </dgm:pt>
    <dgm:pt modelId="{86C7EFB9-36E5-4B09-B8DF-4BD365E749E7}" type="pres">
      <dgm:prSet presAssocID="{8DE9DA1F-5FA0-4B50-A95A-5366ACCCBE24}" presName="c7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5F6BA2-ABF3-4A97-B6FC-0BD6A639B744}" type="presOf" srcId="{C123BDE8-E2F7-4774-B49A-B56FDA96195D}" destId="{A74CC138-11FD-4B14-943A-508226CA5180}" srcOrd="1" destOrd="0" presId="urn:microsoft.com/office/officeart/2005/8/layout/venn2"/>
    <dgm:cxn modelId="{87CC26E3-5DAA-4DBC-B7D6-37BA9D155BF1}" srcId="{8DE9DA1F-5FA0-4B50-A95A-5366ACCCBE24}" destId="{A8D143DD-7B11-434F-B44E-622983A54C4E}" srcOrd="5" destOrd="0" parTransId="{5F8B74FF-F256-4D66-9215-8048EB50FAB1}" sibTransId="{7F97E9BA-9BA8-449A-9B1C-506B4A39AA2C}"/>
    <dgm:cxn modelId="{F4A7CFA6-0ADC-4270-AB1B-A2917DBD0D40}" type="presOf" srcId="{A8D143DD-7B11-434F-B44E-622983A54C4E}" destId="{690667A2-8A85-440F-8359-D9F1AEAEEE06}" srcOrd="1" destOrd="0" presId="urn:microsoft.com/office/officeart/2005/8/layout/venn2"/>
    <dgm:cxn modelId="{02BB4E30-3399-4E06-A702-9C0C142840E8}" type="presOf" srcId="{C82F7CE7-967E-4D9B-B137-2388016AFEA2}" destId="{276A8196-D956-4C8B-AD13-89C227AD64DA}" srcOrd="0" destOrd="0" presId="urn:microsoft.com/office/officeart/2005/8/layout/venn2"/>
    <dgm:cxn modelId="{2837AECB-FD80-4EC3-8C94-6EB97CD26B48}" type="presOf" srcId="{1D4201E0-D07D-4211-8F6A-3AFEE5F6F63A}" destId="{46A61964-0E98-420C-BD37-7506585AC472}" srcOrd="0" destOrd="0" presId="urn:microsoft.com/office/officeart/2005/8/layout/venn2"/>
    <dgm:cxn modelId="{35DDFE14-ABBA-4ED6-95DC-624BDC0EDA9E}" type="presOf" srcId="{0ECE289C-7F4D-4873-9CBD-05CF13F4BE8B}" destId="{99CA5F73-F1FE-4C76-8536-B80C5DEBF004}" srcOrd="1" destOrd="0" presId="urn:microsoft.com/office/officeart/2005/8/layout/venn2"/>
    <dgm:cxn modelId="{390952CE-EBA3-4750-9D5A-877FE984764B}" type="presOf" srcId="{A8D143DD-7B11-434F-B44E-622983A54C4E}" destId="{26BFF79F-DD5C-4E60-9D91-E63CFBC5DCA1}" srcOrd="0" destOrd="0" presId="urn:microsoft.com/office/officeart/2005/8/layout/venn2"/>
    <dgm:cxn modelId="{296122DF-564D-416F-A414-357D4A6F407B}" srcId="{8DE9DA1F-5FA0-4B50-A95A-5366ACCCBE24}" destId="{C123BDE8-E2F7-4774-B49A-B56FDA96195D}" srcOrd="0" destOrd="0" parTransId="{E58B15D0-47E5-406A-959F-3BF528C24084}" sibTransId="{BC9E1B81-DF36-4D0A-9872-07C82135695D}"/>
    <dgm:cxn modelId="{2B8FBB5B-AD00-49BD-A4B1-5EDF1F525D37}" type="presOf" srcId="{3DE4C286-DEE1-4FDF-BCAC-74B9F9ADAE69}" destId="{E7D38A0F-0652-4220-AB46-C35148FE531D}" srcOrd="1" destOrd="0" presId="urn:microsoft.com/office/officeart/2005/8/layout/venn2"/>
    <dgm:cxn modelId="{F1DAB873-8321-403A-9900-5511AA1D03D7}" type="presOf" srcId="{3DE4C286-DEE1-4FDF-BCAC-74B9F9ADAE69}" destId="{4372BBBE-986D-4F8F-8C83-233E93AA824B}" srcOrd="0" destOrd="0" presId="urn:microsoft.com/office/officeart/2005/8/layout/venn2"/>
    <dgm:cxn modelId="{2487E134-7FF9-43E8-AC8A-3F4DB72F9014}" type="presOf" srcId="{1D4201E0-D07D-4211-8F6A-3AFEE5F6F63A}" destId="{0B5E0FE1-14B0-4637-A392-E2DDBA6B1608}" srcOrd="1" destOrd="0" presId="urn:microsoft.com/office/officeart/2005/8/layout/venn2"/>
    <dgm:cxn modelId="{6A8B1367-B82A-4697-BD5F-7AB51240F7E4}" srcId="{8DE9DA1F-5FA0-4B50-A95A-5366ACCCBE24}" destId="{A69C0906-C073-46FC-B65D-9E16E400048A}" srcOrd="2" destOrd="0" parTransId="{95BE6C21-0286-407D-BA18-382DCBE79F3A}" sibTransId="{BB93AAE8-ABFC-4994-B5A6-D9DB0BC9EFC8}"/>
    <dgm:cxn modelId="{3BF9486E-DDFD-46F9-9D40-8914F1AC2E8A}" srcId="{8DE9DA1F-5FA0-4B50-A95A-5366ACCCBE24}" destId="{3DE4C286-DEE1-4FDF-BCAC-74B9F9ADAE69}" srcOrd="4" destOrd="0" parTransId="{80D394D5-17DB-421C-86C3-8BE219A2292B}" sibTransId="{2977512E-B455-4D03-8DBF-9B83729F091D}"/>
    <dgm:cxn modelId="{5854E4ED-045B-40B3-B368-E058F5FD142B}" srcId="{8DE9DA1F-5FA0-4B50-A95A-5366ACCCBE24}" destId="{1D4201E0-D07D-4211-8F6A-3AFEE5F6F63A}" srcOrd="3" destOrd="0" parTransId="{DE5CD9F7-A359-477C-9042-24F1AE9F31D7}" sibTransId="{122A872F-3018-4517-9B8C-530BF38A3C9F}"/>
    <dgm:cxn modelId="{E16F5204-D978-4E4B-B9AF-8D0CFD76B12A}" type="presOf" srcId="{C123BDE8-E2F7-4774-B49A-B56FDA96195D}" destId="{6C236244-190A-4E9E-9127-D5D2BDCDC672}" srcOrd="0" destOrd="0" presId="urn:microsoft.com/office/officeart/2005/8/layout/venn2"/>
    <dgm:cxn modelId="{8907376E-519E-4D1E-9FA1-C9E2DFEF7F7F}" srcId="{8DE9DA1F-5FA0-4B50-A95A-5366ACCCBE24}" destId="{C82F7CE7-967E-4D9B-B137-2388016AFEA2}" srcOrd="6" destOrd="0" parTransId="{E657879D-8D19-4757-814F-3EBFE8DD13BE}" sibTransId="{5543F4B3-5EA2-41C4-8AA3-05F9C7E916C5}"/>
    <dgm:cxn modelId="{3BBC3812-D022-499B-8057-D14789E1F16A}" type="presOf" srcId="{C82F7CE7-967E-4D9B-B137-2388016AFEA2}" destId="{86C7EFB9-36E5-4B09-B8DF-4BD365E749E7}" srcOrd="1" destOrd="0" presId="urn:microsoft.com/office/officeart/2005/8/layout/venn2"/>
    <dgm:cxn modelId="{A23A32EF-3237-45E3-B8AA-DC4BBAB1C1EB}" type="presOf" srcId="{8DE9DA1F-5FA0-4B50-A95A-5366ACCCBE24}" destId="{C6343E91-2D79-46B3-A234-C484DCDF17F3}" srcOrd="0" destOrd="0" presId="urn:microsoft.com/office/officeart/2005/8/layout/venn2"/>
    <dgm:cxn modelId="{95822C73-C983-44F6-92E7-D4B78A5FB71F}" type="presOf" srcId="{A69C0906-C073-46FC-B65D-9E16E400048A}" destId="{D36B4F7B-694E-48EF-B68A-48646558F45F}" srcOrd="1" destOrd="0" presId="urn:microsoft.com/office/officeart/2005/8/layout/venn2"/>
    <dgm:cxn modelId="{91DC664C-1E25-46D2-AB47-68E3EC121234}" type="presOf" srcId="{A69C0906-C073-46FC-B65D-9E16E400048A}" destId="{6DD47BEE-30D3-4605-883E-1EA1BE556413}" srcOrd="0" destOrd="0" presId="urn:microsoft.com/office/officeart/2005/8/layout/venn2"/>
    <dgm:cxn modelId="{3CF2C933-362B-4605-BAF5-874680541A46}" type="presOf" srcId="{0ECE289C-7F4D-4873-9CBD-05CF13F4BE8B}" destId="{8CE1D4F8-0BD5-43A8-80D2-6ADF15AE4E6B}" srcOrd="0" destOrd="0" presId="urn:microsoft.com/office/officeart/2005/8/layout/venn2"/>
    <dgm:cxn modelId="{5F1E8D37-5DDE-4676-95A2-C29B53E438AB}" srcId="{8DE9DA1F-5FA0-4B50-A95A-5366ACCCBE24}" destId="{0ECE289C-7F4D-4873-9CBD-05CF13F4BE8B}" srcOrd="1" destOrd="0" parTransId="{33C7AFA1-C651-48BE-B0C9-19D8C3A4B82D}" sibTransId="{DFB02636-FCEE-4A19-B2C6-4BBCCEDE6788}"/>
    <dgm:cxn modelId="{6C0537C2-4724-47D3-BC7B-BEC9BA6432C1}" type="presParOf" srcId="{C6343E91-2D79-46B3-A234-C484DCDF17F3}" destId="{F4D8BE31-4E72-4CFA-A590-0A7151258180}" srcOrd="0" destOrd="0" presId="urn:microsoft.com/office/officeart/2005/8/layout/venn2"/>
    <dgm:cxn modelId="{2F4B0238-B201-429D-AF58-80CF172775FA}" type="presParOf" srcId="{F4D8BE31-4E72-4CFA-A590-0A7151258180}" destId="{6C236244-190A-4E9E-9127-D5D2BDCDC672}" srcOrd="0" destOrd="0" presId="urn:microsoft.com/office/officeart/2005/8/layout/venn2"/>
    <dgm:cxn modelId="{3DF12FEC-F870-4FA7-A100-F7499AC95E53}" type="presParOf" srcId="{F4D8BE31-4E72-4CFA-A590-0A7151258180}" destId="{A74CC138-11FD-4B14-943A-508226CA5180}" srcOrd="1" destOrd="0" presId="urn:microsoft.com/office/officeart/2005/8/layout/venn2"/>
    <dgm:cxn modelId="{8F66606D-A550-4D46-8179-F5165C4BE8D0}" type="presParOf" srcId="{C6343E91-2D79-46B3-A234-C484DCDF17F3}" destId="{6B110B74-1A82-4159-AC85-8C9909EFA215}" srcOrd="1" destOrd="0" presId="urn:microsoft.com/office/officeart/2005/8/layout/venn2"/>
    <dgm:cxn modelId="{8FFB2A11-5945-493C-9F4A-1B05DE8DB508}" type="presParOf" srcId="{6B110B74-1A82-4159-AC85-8C9909EFA215}" destId="{8CE1D4F8-0BD5-43A8-80D2-6ADF15AE4E6B}" srcOrd="0" destOrd="0" presId="urn:microsoft.com/office/officeart/2005/8/layout/venn2"/>
    <dgm:cxn modelId="{D80E2A96-3923-4D10-9DF7-8787FCD400FA}" type="presParOf" srcId="{6B110B74-1A82-4159-AC85-8C9909EFA215}" destId="{99CA5F73-F1FE-4C76-8536-B80C5DEBF004}" srcOrd="1" destOrd="0" presId="urn:microsoft.com/office/officeart/2005/8/layout/venn2"/>
    <dgm:cxn modelId="{68794DC6-EA19-4596-8592-D1B54E944F97}" type="presParOf" srcId="{C6343E91-2D79-46B3-A234-C484DCDF17F3}" destId="{0C0BBCC4-1A1E-4DCE-9A3E-AC3BEE01819C}" srcOrd="2" destOrd="0" presId="urn:microsoft.com/office/officeart/2005/8/layout/venn2"/>
    <dgm:cxn modelId="{8500DE0C-B444-425A-993D-AD0EEF1DA224}" type="presParOf" srcId="{0C0BBCC4-1A1E-4DCE-9A3E-AC3BEE01819C}" destId="{6DD47BEE-30D3-4605-883E-1EA1BE556413}" srcOrd="0" destOrd="0" presId="urn:microsoft.com/office/officeart/2005/8/layout/venn2"/>
    <dgm:cxn modelId="{97E7B2D3-0623-4FE4-863A-E9C17BADAB60}" type="presParOf" srcId="{0C0BBCC4-1A1E-4DCE-9A3E-AC3BEE01819C}" destId="{D36B4F7B-694E-48EF-B68A-48646558F45F}" srcOrd="1" destOrd="0" presId="urn:microsoft.com/office/officeart/2005/8/layout/venn2"/>
    <dgm:cxn modelId="{2F5B5C76-6565-4685-AE4B-B1CE594A0767}" type="presParOf" srcId="{C6343E91-2D79-46B3-A234-C484DCDF17F3}" destId="{AA034153-C3EA-4BF9-9B47-8A4F6A05B23B}" srcOrd="3" destOrd="0" presId="urn:microsoft.com/office/officeart/2005/8/layout/venn2"/>
    <dgm:cxn modelId="{620BC1B6-C21E-4111-BDC8-49E26B27A756}" type="presParOf" srcId="{AA034153-C3EA-4BF9-9B47-8A4F6A05B23B}" destId="{46A61964-0E98-420C-BD37-7506585AC472}" srcOrd="0" destOrd="0" presId="urn:microsoft.com/office/officeart/2005/8/layout/venn2"/>
    <dgm:cxn modelId="{D34B711F-B6DF-4409-BBC5-2DC00E7F70B8}" type="presParOf" srcId="{AA034153-C3EA-4BF9-9B47-8A4F6A05B23B}" destId="{0B5E0FE1-14B0-4637-A392-E2DDBA6B1608}" srcOrd="1" destOrd="0" presId="urn:microsoft.com/office/officeart/2005/8/layout/venn2"/>
    <dgm:cxn modelId="{FCE9C0E3-DD2A-400D-B13D-3B3F310B9423}" type="presParOf" srcId="{C6343E91-2D79-46B3-A234-C484DCDF17F3}" destId="{B07A3468-CB32-4268-B031-CB8F3A14635D}" srcOrd="4" destOrd="0" presId="urn:microsoft.com/office/officeart/2005/8/layout/venn2"/>
    <dgm:cxn modelId="{95A6BC86-B3D5-45EF-A32E-D93BCBFFC691}" type="presParOf" srcId="{B07A3468-CB32-4268-B031-CB8F3A14635D}" destId="{4372BBBE-986D-4F8F-8C83-233E93AA824B}" srcOrd="0" destOrd="0" presId="urn:microsoft.com/office/officeart/2005/8/layout/venn2"/>
    <dgm:cxn modelId="{6584B6DF-6E48-4460-937A-768A833A130F}" type="presParOf" srcId="{B07A3468-CB32-4268-B031-CB8F3A14635D}" destId="{E7D38A0F-0652-4220-AB46-C35148FE531D}" srcOrd="1" destOrd="0" presId="urn:microsoft.com/office/officeart/2005/8/layout/venn2"/>
    <dgm:cxn modelId="{AA2657B4-FBB2-4CBA-81EF-727A585C2046}" type="presParOf" srcId="{C6343E91-2D79-46B3-A234-C484DCDF17F3}" destId="{D6C4C925-D8E2-4EB2-A3DA-298E3F34203E}" srcOrd="5" destOrd="0" presId="urn:microsoft.com/office/officeart/2005/8/layout/venn2"/>
    <dgm:cxn modelId="{6875F5A2-8CCB-44DC-9323-E71ED7A20FD3}" type="presParOf" srcId="{D6C4C925-D8E2-4EB2-A3DA-298E3F34203E}" destId="{26BFF79F-DD5C-4E60-9D91-E63CFBC5DCA1}" srcOrd="0" destOrd="0" presId="urn:microsoft.com/office/officeart/2005/8/layout/venn2"/>
    <dgm:cxn modelId="{87BBABF4-F7C0-495D-AC47-F21B9D5C2924}" type="presParOf" srcId="{D6C4C925-D8E2-4EB2-A3DA-298E3F34203E}" destId="{690667A2-8A85-440F-8359-D9F1AEAEEE06}" srcOrd="1" destOrd="0" presId="urn:microsoft.com/office/officeart/2005/8/layout/venn2"/>
    <dgm:cxn modelId="{959408ED-96B7-4A48-9841-E348E2B4CC60}" type="presParOf" srcId="{C6343E91-2D79-46B3-A234-C484DCDF17F3}" destId="{A7A21888-F49E-40E2-87F2-FBBCAB0F0F72}" srcOrd="6" destOrd="0" presId="urn:microsoft.com/office/officeart/2005/8/layout/venn2"/>
    <dgm:cxn modelId="{AACD4B10-1C3F-4256-84F9-4A1A9BF5C665}" type="presParOf" srcId="{A7A21888-F49E-40E2-87F2-FBBCAB0F0F72}" destId="{276A8196-D956-4C8B-AD13-89C227AD64DA}" srcOrd="0" destOrd="0" presId="urn:microsoft.com/office/officeart/2005/8/layout/venn2"/>
    <dgm:cxn modelId="{F071F58E-EB06-4B65-BD70-D61E36CA2F63}" type="presParOf" srcId="{A7A21888-F49E-40E2-87F2-FBBCAB0F0F72}" destId="{86C7EFB9-36E5-4B09-B8DF-4BD365E749E7}" srcOrd="1" destOrd="0" presId="urn:microsoft.com/office/officeart/2005/8/layout/ven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1D37A-7441-4113-9B08-ED49C67F6A6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91AF67-38EB-484B-9A3F-5AC20D1DCF50}">
      <dgm:prSet phldrT="[Text]"/>
      <dgm:spPr/>
      <dgm:t>
        <a:bodyPr/>
        <a:lstStyle/>
        <a:p>
          <a:r>
            <a:rPr lang="en-US" dirty="0" smtClean="0"/>
            <a:t>New England Colonies</a:t>
          </a:r>
          <a:endParaRPr lang="en-US" dirty="0"/>
        </a:p>
      </dgm:t>
    </dgm:pt>
    <dgm:pt modelId="{6376F75D-EEF1-4AA0-8F8C-52CD6C7F0F67}" type="parTrans" cxnId="{6903D096-D110-4118-B6C7-EA341C040D9C}">
      <dgm:prSet/>
      <dgm:spPr/>
      <dgm:t>
        <a:bodyPr/>
        <a:lstStyle/>
        <a:p>
          <a:endParaRPr lang="en-US"/>
        </a:p>
      </dgm:t>
    </dgm:pt>
    <dgm:pt modelId="{8BE6C604-E56B-4DCD-98A4-D43543F81B56}" type="sibTrans" cxnId="{6903D096-D110-4118-B6C7-EA341C040D9C}">
      <dgm:prSet/>
      <dgm:spPr/>
      <dgm:t>
        <a:bodyPr/>
        <a:lstStyle/>
        <a:p>
          <a:endParaRPr lang="en-US"/>
        </a:p>
      </dgm:t>
    </dgm:pt>
    <dgm:pt modelId="{7A1F9451-C31A-489D-8660-ACD7A88D4837}">
      <dgm:prSet phldrT="[Text]"/>
      <dgm:spPr/>
      <dgm:t>
        <a:bodyPr/>
        <a:lstStyle/>
        <a:p>
          <a:r>
            <a:rPr lang="en-US" dirty="0" smtClean="0"/>
            <a:t>Puritans read the Bible, so literacy was important.</a:t>
          </a:r>
          <a:endParaRPr lang="en-US" u="sng" dirty="0"/>
        </a:p>
      </dgm:t>
    </dgm:pt>
    <dgm:pt modelId="{AEF7A79A-8482-47B4-B817-D75131075CEA}" type="parTrans" cxnId="{23994C56-3090-40FA-B3A0-8D2177BF8071}">
      <dgm:prSet/>
      <dgm:spPr/>
      <dgm:t>
        <a:bodyPr/>
        <a:lstStyle/>
        <a:p>
          <a:endParaRPr lang="en-US"/>
        </a:p>
      </dgm:t>
    </dgm:pt>
    <dgm:pt modelId="{96E4F873-FF64-4948-9C23-51E1BFBE1871}" type="sibTrans" cxnId="{23994C56-3090-40FA-B3A0-8D2177BF8071}">
      <dgm:prSet/>
      <dgm:spPr/>
      <dgm:t>
        <a:bodyPr/>
        <a:lstStyle/>
        <a:p>
          <a:endParaRPr lang="en-US"/>
        </a:p>
      </dgm:t>
    </dgm:pt>
    <dgm:pt modelId="{C6CE07C4-E888-4185-B02E-FCCB52B2805F}">
      <dgm:prSet phldrT="[Text]"/>
      <dgm:spPr/>
      <dgm:t>
        <a:bodyPr/>
        <a:lstStyle/>
        <a:p>
          <a:r>
            <a:rPr lang="en-US" dirty="0" smtClean="0"/>
            <a:t>Middle Colonies</a:t>
          </a:r>
          <a:endParaRPr lang="en-US" dirty="0"/>
        </a:p>
      </dgm:t>
    </dgm:pt>
    <dgm:pt modelId="{C2C719F3-06B6-4085-B09B-4F4FFAF2ADD1}" type="parTrans" cxnId="{728EB52F-C443-4012-9889-9D997F755355}">
      <dgm:prSet/>
      <dgm:spPr/>
      <dgm:t>
        <a:bodyPr/>
        <a:lstStyle/>
        <a:p>
          <a:endParaRPr lang="en-US"/>
        </a:p>
      </dgm:t>
    </dgm:pt>
    <dgm:pt modelId="{2938CEE8-7C1D-46E2-88A4-60962881AE4C}" type="sibTrans" cxnId="{728EB52F-C443-4012-9889-9D997F755355}">
      <dgm:prSet/>
      <dgm:spPr/>
      <dgm:t>
        <a:bodyPr/>
        <a:lstStyle/>
        <a:p>
          <a:endParaRPr lang="en-US"/>
        </a:p>
      </dgm:t>
    </dgm:pt>
    <dgm:pt modelId="{7B77E53C-9118-4E23-A445-087FBD12FFE7}">
      <dgm:prSet phldrT="[Text]"/>
      <dgm:spPr/>
      <dgm:t>
        <a:bodyPr/>
        <a:lstStyle/>
        <a:p>
          <a:r>
            <a:rPr lang="en-US" dirty="0" smtClean="0"/>
            <a:t>Church-sponsored private schools</a:t>
          </a:r>
          <a:endParaRPr lang="en-US" u="sng" dirty="0"/>
        </a:p>
      </dgm:t>
    </dgm:pt>
    <dgm:pt modelId="{C658CA96-7613-4477-850E-626588C87340}" type="parTrans" cxnId="{C6420FE4-7FBF-46FB-852E-5D4CE0E106B6}">
      <dgm:prSet/>
      <dgm:spPr/>
      <dgm:t>
        <a:bodyPr/>
        <a:lstStyle/>
        <a:p>
          <a:endParaRPr lang="en-US"/>
        </a:p>
      </dgm:t>
    </dgm:pt>
    <dgm:pt modelId="{F47B4238-09B9-43FE-A28D-AE8685961134}" type="sibTrans" cxnId="{C6420FE4-7FBF-46FB-852E-5D4CE0E106B6}">
      <dgm:prSet/>
      <dgm:spPr/>
      <dgm:t>
        <a:bodyPr/>
        <a:lstStyle/>
        <a:p>
          <a:endParaRPr lang="en-US"/>
        </a:p>
      </dgm:t>
    </dgm:pt>
    <dgm:pt modelId="{70E0B0B6-9CDC-4B27-A428-40ABCA054F74}">
      <dgm:prSet phldrT="[Text]"/>
      <dgm:spPr/>
      <dgm:t>
        <a:bodyPr/>
        <a:lstStyle/>
        <a:p>
          <a:r>
            <a:rPr lang="en-US" dirty="0" smtClean="0"/>
            <a:t>Southern Colonies </a:t>
          </a:r>
          <a:endParaRPr lang="en-US" dirty="0"/>
        </a:p>
      </dgm:t>
    </dgm:pt>
    <dgm:pt modelId="{664467B1-0BCA-4C26-8DE7-E61D69BE5509}" type="parTrans" cxnId="{964DD35C-50FE-4C9A-A4EE-2B57BA4D9A8F}">
      <dgm:prSet/>
      <dgm:spPr/>
      <dgm:t>
        <a:bodyPr/>
        <a:lstStyle/>
        <a:p>
          <a:endParaRPr lang="en-US"/>
        </a:p>
      </dgm:t>
    </dgm:pt>
    <dgm:pt modelId="{D527CD1E-8768-406F-9CE5-FE16B82EE891}" type="sibTrans" cxnId="{964DD35C-50FE-4C9A-A4EE-2B57BA4D9A8F}">
      <dgm:prSet/>
      <dgm:spPr/>
      <dgm:t>
        <a:bodyPr/>
        <a:lstStyle/>
        <a:p>
          <a:endParaRPr lang="en-US"/>
        </a:p>
      </dgm:t>
    </dgm:pt>
    <dgm:pt modelId="{E144FA0E-D815-4709-A55F-344BC01094CD}">
      <dgm:prSet phldrT="[Text]"/>
      <dgm:spPr/>
      <dgm:t>
        <a:bodyPr/>
        <a:lstStyle/>
        <a:p>
          <a:r>
            <a:rPr lang="en-US" dirty="0" smtClean="0"/>
            <a:t>Parents provided whatever education they could.</a:t>
          </a:r>
          <a:endParaRPr lang="en-US" i="0" u="sng" dirty="0"/>
        </a:p>
      </dgm:t>
    </dgm:pt>
    <dgm:pt modelId="{6C9C1E84-6E3E-454A-9084-D2F542644BD6}" type="parTrans" cxnId="{3D5189A9-FDD4-4F72-8EFE-ECC0DB62F61D}">
      <dgm:prSet/>
      <dgm:spPr/>
      <dgm:t>
        <a:bodyPr/>
        <a:lstStyle/>
        <a:p>
          <a:endParaRPr lang="en-US"/>
        </a:p>
      </dgm:t>
    </dgm:pt>
    <dgm:pt modelId="{B6127EC2-B0AD-408A-BAA2-980FEAB1B6D3}" type="sibTrans" cxnId="{3D5189A9-FDD4-4F72-8EFE-ECC0DB62F61D}">
      <dgm:prSet/>
      <dgm:spPr/>
      <dgm:t>
        <a:bodyPr/>
        <a:lstStyle/>
        <a:p>
          <a:endParaRPr lang="en-US"/>
        </a:p>
      </dgm:t>
    </dgm:pt>
    <dgm:pt modelId="{04AAC270-4F4E-4009-B8E9-7C635C11EEBE}">
      <dgm:prSet phldrT="[Text]"/>
      <dgm:spPr/>
      <dgm:t>
        <a:bodyPr/>
        <a:lstStyle/>
        <a:p>
          <a:r>
            <a:rPr lang="en-US" dirty="0" smtClean="0"/>
            <a:t>Had first tax-supported schools</a:t>
          </a:r>
          <a:endParaRPr lang="en-US" dirty="0"/>
        </a:p>
      </dgm:t>
    </dgm:pt>
    <dgm:pt modelId="{674707CB-8311-4A1F-98A3-23770D42FA04}" type="parTrans" cxnId="{1455492D-8CA4-4EDA-8D1F-2B9EF1891DDB}">
      <dgm:prSet/>
      <dgm:spPr/>
      <dgm:t>
        <a:bodyPr/>
        <a:lstStyle/>
        <a:p>
          <a:endParaRPr lang="en-US"/>
        </a:p>
      </dgm:t>
    </dgm:pt>
    <dgm:pt modelId="{D9637B45-9D1D-431A-9F13-E810E60DB215}" type="sibTrans" cxnId="{1455492D-8CA4-4EDA-8D1F-2B9EF1891DDB}">
      <dgm:prSet/>
      <dgm:spPr/>
      <dgm:t>
        <a:bodyPr/>
        <a:lstStyle/>
        <a:p>
          <a:endParaRPr lang="en-US"/>
        </a:p>
      </dgm:t>
    </dgm:pt>
    <dgm:pt modelId="{465A9983-7746-493A-B7E2-FD39DB9FCFE7}">
      <dgm:prSet phldrT="[Text]"/>
      <dgm:spPr/>
      <dgm:t>
        <a:bodyPr/>
        <a:lstStyle/>
        <a:p>
          <a:r>
            <a:rPr lang="en-US" dirty="0" smtClean="0"/>
            <a:t>Massachusetts law required primary and grammar schools, depending on town size.</a:t>
          </a:r>
          <a:endParaRPr lang="en-US" dirty="0"/>
        </a:p>
      </dgm:t>
    </dgm:pt>
    <dgm:pt modelId="{8198910F-0276-4E6A-9338-CE660AE55A3B}" type="parTrans" cxnId="{8DD25DAD-B14B-4228-9C9E-816E598E9028}">
      <dgm:prSet/>
      <dgm:spPr/>
      <dgm:t>
        <a:bodyPr/>
        <a:lstStyle/>
        <a:p>
          <a:endParaRPr lang="en-US"/>
        </a:p>
      </dgm:t>
    </dgm:pt>
    <dgm:pt modelId="{02EB2991-25F1-442F-B31C-8270FFA37DD8}" type="sibTrans" cxnId="{8DD25DAD-B14B-4228-9C9E-816E598E9028}">
      <dgm:prSet/>
      <dgm:spPr/>
      <dgm:t>
        <a:bodyPr/>
        <a:lstStyle/>
        <a:p>
          <a:endParaRPr lang="en-US"/>
        </a:p>
      </dgm:t>
    </dgm:pt>
    <dgm:pt modelId="{56C2A6B5-EC82-48FD-B876-C3FB8FE77D00}">
      <dgm:prSet phldrT="[Text]"/>
      <dgm:spPr/>
      <dgm:t>
        <a:bodyPr/>
        <a:lstStyle/>
        <a:p>
          <a:r>
            <a:rPr lang="en-US" dirty="0" smtClean="0"/>
            <a:t>Tutors on plantations instructed owners’ children.</a:t>
          </a:r>
          <a:endParaRPr lang="en-US" dirty="0"/>
        </a:p>
      </dgm:t>
    </dgm:pt>
    <dgm:pt modelId="{331D5B4D-61ED-410D-B5AE-18362B61F458}" type="parTrans" cxnId="{1DC1C841-4A35-43B2-A93B-F552C05F1921}">
      <dgm:prSet/>
      <dgm:spPr/>
      <dgm:t>
        <a:bodyPr/>
        <a:lstStyle/>
        <a:p>
          <a:endParaRPr lang="en-US"/>
        </a:p>
      </dgm:t>
    </dgm:pt>
    <dgm:pt modelId="{9DEBEA11-90C1-459E-9AEA-C0C2618A3215}" type="sibTrans" cxnId="{1DC1C841-4A35-43B2-A93B-F552C05F1921}">
      <dgm:prSet/>
      <dgm:spPr/>
      <dgm:t>
        <a:bodyPr/>
        <a:lstStyle/>
        <a:p>
          <a:endParaRPr lang="en-US"/>
        </a:p>
      </dgm:t>
    </dgm:pt>
    <dgm:pt modelId="{76277E5E-B78E-4D04-8389-C533A10A8E84}">
      <dgm:prSet phldrT="[Text]"/>
      <dgm:spPr/>
      <dgm:t>
        <a:bodyPr/>
        <a:lstStyle/>
        <a:p>
          <a:r>
            <a:rPr lang="en-US" dirty="0" smtClean="0"/>
            <a:t>Teachers lived with students’ families.</a:t>
          </a:r>
          <a:endParaRPr lang="en-US" u="sng" dirty="0"/>
        </a:p>
      </dgm:t>
    </dgm:pt>
    <dgm:pt modelId="{EFEB2A7D-30DF-475D-8886-7F8D6BC8E001}" type="parTrans" cxnId="{36D4F19E-5F68-4224-8C77-455AC1867EE2}">
      <dgm:prSet/>
      <dgm:spPr/>
      <dgm:t>
        <a:bodyPr/>
        <a:lstStyle/>
        <a:p>
          <a:endParaRPr lang="en-US"/>
        </a:p>
      </dgm:t>
    </dgm:pt>
    <dgm:pt modelId="{DE03DDB5-076A-4834-966C-BE3B543C17AF}" type="sibTrans" cxnId="{36D4F19E-5F68-4224-8C77-455AC1867EE2}">
      <dgm:prSet/>
      <dgm:spPr/>
      <dgm:t>
        <a:bodyPr/>
        <a:lstStyle/>
        <a:p>
          <a:endParaRPr lang="en-US"/>
        </a:p>
      </dgm:t>
    </dgm:pt>
    <dgm:pt modelId="{460C41E8-06B4-4BFB-9441-AF8F789C0634}" type="pres">
      <dgm:prSet presAssocID="{C7A1D37A-7441-4113-9B08-ED49C67F6A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8D307F-EFBD-40E2-9BFF-D3319266086A}" type="pres">
      <dgm:prSet presAssocID="{6691AF67-38EB-484B-9A3F-5AC20D1DCF50}" presName="composite" presStyleCnt="0"/>
      <dgm:spPr/>
    </dgm:pt>
    <dgm:pt modelId="{9156BA69-347E-4E29-8D05-2FE6D82720DC}" type="pres">
      <dgm:prSet presAssocID="{6691AF67-38EB-484B-9A3F-5AC20D1DCF5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F1CC8-8EEE-4588-9C4F-30727C47296E}" type="pres">
      <dgm:prSet presAssocID="{6691AF67-38EB-484B-9A3F-5AC20D1DCF5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FE58B-BC22-40AF-AE01-C3BB7AC6E88E}" type="pres">
      <dgm:prSet presAssocID="{8BE6C604-E56B-4DCD-98A4-D43543F81B56}" presName="sp" presStyleCnt="0"/>
      <dgm:spPr/>
    </dgm:pt>
    <dgm:pt modelId="{381C9C87-F92B-441B-96AD-D724425EC8A3}" type="pres">
      <dgm:prSet presAssocID="{C6CE07C4-E888-4185-B02E-FCCB52B2805F}" presName="composite" presStyleCnt="0"/>
      <dgm:spPr/>
    </dgm:pt>
    <dgm:pt modelId="{87FC2B53-48E8-42EA-9436-999345140520}" type="pres">
      <dgm:prSet presAssocID="{C6CE07C4-E888-4185-B02E-FCCB52B2805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3BA18-9982-4555-9FAC-9D608E90B831}" type="pres">
      <dgm:prSet presAssocID="{C6CE07C4-E888-4185-B02E-FCCB52B2805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2207D4-84AB-4B22-B400-F15A217EE53E}" type="pres">
      <dgm:prSet presAssocID="{2938CEE8-7C1D-46E2-88A4-60962881AE4C}" presName="sp" presStyleCnt="0"/>
      <dgm:spPr/>
    </dgm:pt>
    <dgm:pt modelId="{3CD6105B-892F-40D4-B6B6-4716FFCB5866}" type="pres">
      <dgm:prSet presAssocID="{70E0B0B6-9CDC-4B27-A428-40ABCA054F74}" presName="composite" presStyleCnt="0"/>
      <dgm:spPr/>
    </dgm:pt>
    <dgm:pt modelId="{2AFB5F05-1201-4AB2-96CA-F8F75B1F4A94}" type="pres">
      <dgm:prSet presAssocID="{70E0B0B6-9CDC-4B27-A428-40ABCA054F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ED370-2218-495B-85CC-75F422B7BC4B}" type="pres">
      <dgm:prSet presAssocID="{70E0B0B6-9CDC-4B27-A428-40ABCA054F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4B53B6-BFEB-4591-BEB9-5790B5514FF8}" type="presOf" srcId="{7A1F9451-C31A-489D-8660-ACD7A88D4837}" destId="{2D7F1CC8-8EEE-4588-9C4F-30727C47296E}" srcOrd="0" destOrd="0" presId="urn:microsoft.com/office/officeart/2005/8/layout/chevron2"/>
    <dgm:cxn modelId="{1455492D-8CA4-4EDA-8D1F-2B9EF1891DDB}" srcId="{7A1F9451-C31A-489D-8660-ACD7A88D4837}" destId="{04AAC270-4F4E-4009-B8E9-7C635C11EEBE}" srcOrd="0" destOrd="0" parTransId="{674707CB-8311-4A1F-98A3-23770D42FA04}" sibTransId="{D9637B45-9D1D-431A-9F13-E810E60DB215}"/>
    <dgm:cxn modelId="{964DD35C-50FE-4C9A-A4EE-2B57BA4D9A8F}" srcId="{C7A1D37A-7441-4113-9B08-ED49C67F6A6E}" destId="{70E0B0B6-9CDC-4B27-A428-40ABCA054F74}" srcOrd="2" destOrd="0" parTransId="{664467B1-0BCA-4C26-8DE7-E61D69BE5509}" sibTransId="{D527CD1E-8768-406F-9CE5-FE16B82EE891}"/>
    <dgm:cxn modelId="{425A74B9-9859-4E97-B1D6-93793677694A}" type="presOf" srcId="{E144FA0E-D815-4709-A55F-344BC01094CD}" destId="{51FED370-2218-495B-85CC-75F422B7BC4B}" srcOrd="0" destOrd="0" presId="urn:microsoft.com/office/officeart/2005/8/layout/chevron2"/>
    <dgm:cxn modelId="{DA2475E9-0564-46A7-A8D5-9513EED0A1EF}" type="presOf" srcId="{465A9983-7746-493A-B7E2-FD39DB9FCFE7}" destId="{2D7F1CC8-8EEE-4588-9C4F-30727C47296E}" srcOrd="0" destOrd="2" presId="urn:microsoft.com/office/officeart/2005/8/layout/chevron2"/>
    <dgm:cxn modelId="{728EB52F-C443-4012-9889-9D997F755355}" srcId="{C7A1D37A-7441-4113-9B08-ED49C67F6A6E}" destId="{C6CE07C4-E888-4185-B02E-FCCB52B2805F}" srcOrd="1" destOrd="0" parTransId="{C2C719F3-06B6-4085-B09B-4F4FFAF2ADD1}" sibTransId="{2938CEE8-7C1D-46E2-88A4-60962881AE4C}"/>
    <dgm:cxn modelId="{8DD25DAD-B14B-4228-9C9E-816E598E9028}" srcId="{7A1F9451-C31A-489D-8660-ACD7A88D4837}" destId="{465A9983-7746-493A-B7E2-FD39DB9FCFE7}" srcOrd="1" destOrd="0" parTransId="{8198910F-0276-4E6A-9338-CE660AE55A3B}" sibTransId="{02EB2991-25F1-442F-B31C-8270FFA37DD8}"/>
    <dgm:cxn modelId="{2E65FFBF-EBC4-4BF7-B37B-BD34B38C46D6}" type="presOf" srcId="{6691AF67-38EB-484B-9A3F-5AC20D1DCF50}" destId="{9156BA69-347E-4E29-8D05-2FE6D82720DC}" srcOrd="0" destOrd="0" presId="urn:microsoft.com/office/officeart/2005/8/layout/chevron2"/>
    <dgm:cxn modelId="{D753AB56-AFD3-4BC7-AC84-5EF5059E1DEA}" type="presOf" srcId="{C7A1D37A-7441-4113-9B08-ED49C67F6A6E}" destId="{460C41E8-06B4-4BFB-9441-AF8F789C0634}" srcOrd="0" destOrd="0" presId="urn:microsoft.com/office/officeart/2005/8/layout/chevron2"/>
    <dgm:cxn modelId="{BD48576A-D78C-46F0-8B3F-5F4D3F646E0A}" type="presOf" srcId="{76277E5E-B78E-4D04-8389-C533A10A8E84}" destId="{C713BA18-9982-4555-9FAC-9D608E90B831}" srcOrd="0" destOrd="1" presId="urn:microsoft.com/office/officeart/2005/8/layout/chevron2"/>
    <dgm:cxn modelId="{1DC1C841-4A35-43B2-A93B-F552C05F1921}" srcId="{E144FA0E-D815-4709-A55F-344BC01094CD}" destId="{56C2A6B5-EC82-48FD-B876-C3FB8FE77D00}" srcOrd="0" destOrd="0" parTransId="{331D5B4D-61ED-410D-B5AE-18362B61F458}" sibTransId="{9DEBEA11-90C1-459E-9AEA-C0C2618A3215}"/>
    <dgm:cxn modelId="{C6420FE4-7FBF-46FB-852E-5D4CE0E106B6}" srcId="{C6CE07C4-E888-4185-B02E-FCCB52B2805F}" destId="{7B77E53C-9118-4E23-A445-087FBD12FFE7}" srcOrd="0" destOrd="0" parTransId="{C658CA96-7613-4477-850E-626588C87340}" sibTransId="{F47B4238-09B9-43FE-A28D-AE8685961134}"/>
    <dgm:cxn modelId="{23994C56-3090-40FA-B3A0-8D2177BF8071}" srcId="{6691AF67-38EB-484B-9A3F-5AC20D1DCF50}" destId="{7A1F9451-C31A-489D-8660-ACD7A88D4837}" srcOrd="0" destOrd="0" parTransId="{AEF7A79A-8482-47B4-B817-D75131075CEA}" sibTransId="{96E4F873-FF64-4948-9C23-51E1BFBE1871}"/>
    <dgm:cxn modelId="{7BAAEAF0-75CF-4D4B-AC01-91E87E17A4FD}" type="presOf" srcId="{04AAC270-4F4E-4009-B8E9-7C635C11EEBE}" destId="{2D7F1CC8-8EEE-4588-9C4F-30727C47296E}" srcOrd="0" destOrd="1" presId="urn:microsoft.com/office/officeart/2005/8/layout/chevron2"/>
    <dgm:cxn modelId="{6903D096-D110-4118-B6C7-EA341C040D9C}" srcId="{C7A1D37A-7441-4113-9B08-ED49C67F6A6E}" destId="{6691AF67-38EB-484B-9A3F-5AC20D1DCF50}" srcOrd="0" destOrd="0" parTransId="{6376F75D-EEF1-4AA0-8F8C-52CD6C7F0F67}" sibTransId="{8BE6C604-E56B-4DCD-98A4-D43543F81B56}"/>
    <dgm:cxn modelId="{1DD2D416-76FE-4348-8E6C-AA4CEF09540B}" type="presOf" srcId="{7B77E53C-9118-4E23-A445-087FBD12FFE7}" destId="{C713BA18-9982-4555-9FAC-9D608E90B831}" srcOrd="0" destOrd="0" presId="urn:microsoft.com/office/officeart/2005/8/layout/chevron2"/>
    <dgm:cxn modelId="{00AD0A8B-89FD-4733-B189-EF0B055F2952}" type="presOf" srcId="{70E0B0B6-9CDC-4B27-A428-40ABCA054F74}" destId="{2AFB5F05-1201-4AB2-96CA-F8F75B1F4A94}" srcOrd="0" destOrd="0" presId="urn:microsoft.com/office/officeart/2005/8/layout/chevron2"/>
    <dgm:cxn modelId="{36D4F19E-5F68-4224-8C77-455AC1867EE2}" srcId="{C6CE07C4-E888-4185-B02E-FCCB52B2805F}" destId="{76277E5E-B78E-4D04-8389-C533A10A8E84}" srcOrd="1" destOrd="0" parTransId="{EFEB2A7D-30DF-475D-8886-7F8D6BC8E001}" sibTransId="{DE03DDB5-076A-4834-966C-BE3B543C17AF}"/>
    <dgm:cxn modelId="{3D5189A9-FDD4-4F72-8EFE-ECC0DB62F61D}" srcId="{70E0B0B6-9CDC-4B27-A428-40ABCA054F74}" destId="{E144FA0E-D815-4709-A55F-344BC01094CD}" srcOrd="0" destOrd="0" parTransId="{6C9C1E84-6E3E-454A-9084-D2F542644BD6}" sibTransId="{B6127EC2-B0AD-408A-BAA2-980FEAB1B6D3}"/>
    <dgm:cxn modelId="{9A496DFD-91E7-4A72-BA72-25D1EED77543}" type="presOf" srcId="{C6CE07C4-E888-4185-B02E-FCCB52B2805F}" destId="{87FC2B53-48E8-42EA-9436-999345140520}" srcOrd="0" destOrd="0" presId="urn:microsoft.com/office/officeart/2005/8/layout/chevron2"/>
    <dgm:cxn modelId="{E3CC59A9-8A88-4A9A-9EF3-92492F04BD30}" type="presOf" srcId="{56C2A6B5-EC82-48FD-B876-C3FB8FE77D00}" destId="{51FED370-2218-495B-85CC-75F422B7BC4B}" srcOrd="0" destOrd="1" presId="urn:microsoft.com/office/officeart/2005/8/layout/chevron2"/>
    <dgm:cxn modelId="{4DAF8BB1-521A-4DB3-B544-7DD8E9B1FBF0}" type="presParOf" srcId="{460C41E8-06B4-4BFB-9441-AF8F789C0634}" destId="{3B8D307F-EFBD-40E2-9BFF-D3319266086A}" srcOrd="0" destOrd="0" presId="urn:microsoft.com/office/officeart/2005/8/layout/chevron2"/>
    <dgm:cxn modelId="{A6423FC9-6F75-4B51-8FDA-25CE81C61AE6}" type="presParOf" srcId="{3B8D307F-EFBD-40E2-9BFF-D3319266086A}" destId="{9156BA69-347E-4E29-8D05-2FE6D82720DC}" srcOrd="0" destOrd="0" presId="urn:microsoft.com/office/officeart/2005/8/layout/chevron2"/>
    <dgm:cxn modelId="{5AEC5486-A80B-42AF-9EDB-31F2604C8C80}" type="presParOf" srcId="{3B8D307F-EFBD-40E2-9BFF-D3319266086A}" destId="{2D7F1CC8-8EEE-4588-9C4F-30727C47296E}" srcOrd="1" destOrd="0" presId="urn:microsoft.com/office/officeart/2005/8/layout/chevron2"/>
    <dgm:cxn modelId="{C508A5B3-4A6D-4A02-8B82-79535B43129B}" type="presParOf" srcId="{460C41E8-06B4-4BFB-9441-AF8F789C0634}" destId="{52CFE58B-BC22-40AF-AE01-C3BB7AC6E88E}" srcOrd="1" destOrd="0" presId="urn:microsoft.com/office/officeart/2005/8/layout/chevron2"/>
    <dgm:cxn modelId="{D315514E-56DF-44D3-B386-441FB2424664}" type="presParOf" srcId="{460C41E8-06B4-4BFB-9441-AF8F789C0634}" destId="{381C9C87-F92B-441B-96AD-D724425EC8A3}" srcOrd="2" destOrd="0" presId="urn:microsoft.com/office/officeart/2005/8/layout/chevron2"/>
    <dgm:cxn modelId="{38586BB2-80B7-451E-8D9F-5F89082B34E0}" type="presParOf" srcId="{381C9C87-F92B-441B-96AD-D724425EC8A3}" destId="{87FC2B53-48E8-42EA-9436-999345140520}" srcOrd="0" destOrd="0" presId="urn:microsoft.com/office/officeart/2005/8/layout/chevron2"/>
    <dgm:cxn modelId="{1D5D0E9C-60B4-4F17-9E8C-18F435D5C5E3}" type="presParOf" srcId="{381C9C87-F92B-441B-96AD-D724425EC8A3}" destId="{C713BA18-9982-4555-9FAC-9D608E90B831}" srcOrd="1" destOrd="0" presId="urn:microsoft.com/office/officeart/2005/8/layout/chevron2"/>
    <dgm:cxn modelId="{149C7E62-44FE-489A-929C-C65437580A24}" type="presParOf" srcId="{460C41E8-06B4-4BFB-9441-AF8F789C0634}" destId="{552207D4-84AB-4B22-B400-F15A217EE53E}" srcOrd="3" destOrd="0" presId="urn:microsoft.com/office/officeart/2005/8/layout/chevron2"/>
    <dgm:cxn modelId="{B9C15DEB-24D2-4C8A-9F31-7A7AF2A7C920}" type="presParOf" srcId="{460C41E8-06B4-4BFB-9441-AF8F789C0634}" destId="{3CD6105B-892F-40D4-B6B6-4716FFCB5866}" srcOrd="4" destOrd="0" presId="urn:microsoft.com/office/officeart/2005/8/layout/chevron2"/>
    <dgm:cxn modelId="{0D35F19E-2DE3-4417-A8C6-2173A69342C7}" type="presParOf" srcId="{3CD6105B-892F-40D4-B6B6-4716FFCB5866}" destId="{2AFB5F05-1201-4AB2-96CA-F8F75B1F4A94}" srcOrd="0" destOrd="0" presId="urn:microsoft.com/office/officeart/2005/8/layout/chevron2"/>
    <dgm:cxn modelId="{1FD86099-04AA-4561-984A-728736A94C95}" type="presParOf" srcId="{3CD6105B-892F-40D4-B6B6-4716FFCB5866}" destId="{51FED370-2218-495B-85CC-75F422B7BC4B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236244-190A-4E9E-9127-D5D2BDCDC672}">
      <dsp:nvSpPr>
        <dsp:cNvPr id="0" name=""/>
        <dsp:cNvSpPr/>
      </dsp:nvSpPr>
      <dsp:spPr>
        <a:xfrm>
          <a:off x="1409700" y="-4922"/>
          <a:ext cx="6324600" cy="63246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Christians</a:t>
          </a:r>
          <a:endParaRPr lang="en-US" sz="2800" b="1" kern="1200" dirty="0"/>
        </a:p>
      </dsp:txBody>
      <dsp:txXfrm>
        <a:off x="3386137" y="311307"/>
        <a:ext cx="2371725" cy="632460"/>
      </dsp:txXfrm>
    </dsp:sp>
    <dsp:sp modelId="{8CE1D4F8-0BD5-43A8-80D2-6ADF15AE4E6B}">
      <dsp:nvSpPr>
        <dsp:cNvPr id="0" name=""/>
        <dsp:cNvSpPr/>
      </dsp:nvSpPr>
      <dsp:spPr>
        <a:xfrm>
          <a:off x="1469831" y="1115313"/>
          <a:ext cx="4169985" cy="40817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296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Protestants</a:t>
          </a:r>
          <a:endParaRPr lang="en-US" sz="2000" b="1" kern="1200" dirty="0"/>
        </a:p>
      </dsp:txBody>
      <dsp:txXfrm>
        <a:off x="2655670" y="1350011"/>
        <a:ext cx="1798306" cy="469397"/>
      </dsp:txXfrm>
    </dsp:sp>
    <dsp:sp modelId="{6DD47BEE-30D3-4605-883E-1EA1BE556413}">
      <dsp:nvSpPr>
        <dsp:cNvPr id="0" name=""/>
        <dsp:cNvSpPr/>
      </dsp:nvSpPr>
      <dsp:spPr>
        <a:xfrm>
          <a:off x="1642176" y="2580204"/>
          <a:ext cx="1818392" cy="1882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Church of England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AKA: Anglicans</a:t>
          </a:r>
          <a:endParaRPr lang="en-US" sz="1200" kern="1200" dirty="0"/>
        </a:p>
      </dsp:txBody>
      <dsp:txXfrm>
        <a:off x="2080863" y="2710102"/>
        <a:ext cx="941017" cy="259796"/>
      </dsp:txXfrm>
    </dsp:sp>
    <dsp:sp modelId="{46A61964-0E98-420C-BD37-7506585AC472}">
      <dsp:nvSpPr>
        <dsp:cNvPr id="0" name=""/>
        <dsp:cNvSpPr/>
      </dsp:nvSpPr>
      <dsp:spPr>
        <a:xfrm>
          <a:off x="5656188" y="1464902"/>
          <a:ext cx="2017964" cy="34982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Roman Catholics</a:t>
          </a:r>
          <a:endParaRPr lang="en-US" sz="2000" b="1" kern="1200" dirty="0"/>
        </a:p>
      </dsp:txBody>
      <dsp:txXfrm>
        <a:off x="6120320" y="1779741"/>
        <a:ext cx="1089701" cy="629679"/>
      </dsp:txXfrm>
    </dsp:sp>
    <dsp:sp modelId="{4372BBBE-986D-4F8F-8C83-233E93AA824B}">
      <dsp:nvSpPr>
        <dsp:cNvPr id="0" name=""/>
        <dsp:cNvSpPr/>
      </dsp:nvSpPr>
      <dsp:spPr>
        <a:xfrm>
          <a:off x="3107083" y="1718493"/>
          <a:ext cx="2285887" cy="14650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Congregationalists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AKA: Puritans</a:t>
          </a:r>
          <a:endParaRPr lang="en-US" sz="1200" kern="1200" dirty="0"/>
        </a:p>
      </dsp:txBody>
      <dsp:txXfrm>
        <a:off x="3507113" y="1901619"/>
        <a:ext cx="1485826" cy="366251"/>
      </dsp:txXfrm>
    </dsp:sp>
    <dsp:sp modelId="{26BFF79F-DD5C-4E60-9D91-E63CFBC5DCA1}">
      <dsp:nvSpPr>
        <dsp:cNvPr id="0" name=""/>
        <dsp:cNvSpPr/>
      </dsp:nvSpPr>
      <dsp:spPr>
        <a:xfrm>
          <a:off x="3505198" y="3276604"/>
          <a:ext cx="1918757" cy="529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Presbyterians</a:t>
          </a:r>
          <a:endParaRPr lang="en-US" sz="1200" b="1" kern="1200" dirty="0"/>
        </a:p>
      </dsp:txBody>
      <dsp:txXfrm>
        <a:off x="3812199" y="3355723"/>
        <a:ext cx="1304754" cy="127543"/>
      </dsp:txXfrm>
    </dsp:sp>
    <dsp:sp modelId="{276A8196-D956-4C8B-AD13-89C227AD64DA}">
      <dsp:nvSpPr>
        <dsp:cNvPr id="0" name=""/>
        <dsp:cNvSpPr/>
      </dsp:nvSpPr>
      <dsp:spPr>
        <a:xfrm>
          <a:off x="2790976" y="4343400"/>
          <a:ext cx="1247622" cy="714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Dutch Reformed</a:t>
          </a:r>
          <a:endParaRPr lang="en-US" sz="1200" b="1" kern="1200" dirty="0"/>
        </a:p>
      </dsp:txBody>
      <dsp:txXfrm>
        <a:off x="2973686" y="4521955"/>
        <a:ext cx="882202" cy="3571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56BA69-347E-4E29-8D05-2FE6D82720DC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 England Colonies</a:t>
          </a:r>
          <a:endParaRPr lang="en-US" sz="1600" kern="1200" dirty="0"/>
        </a:p>
      </dsp:txBody>
      <dsp:txXfrm rot="5400000">
        <a:off x="-245635" y="246082"/>
        <a:ext cx="1637567" cy="1146297"/>
      </dsp:txXfrm>
    </dsp:sp>
    <dsp:sp modelId="{2D7F1CC8-8EEE-4588-9C4F-30727C47296E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Puritans read the Bible, so literacy was important.</a:t>
          </a:r>
          <a:endParaRPr lang="en-US" sz="1500" u="sng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Had first tax-supported schools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Massachusetts law required primary and grammar schools, depending on town size.</a:t>
          </a:r>
          <a:endParaRPr lang="en-US" sz="1500" kern="1200" dirty="0"/>
        </a:p>
      </dsp:txBody>
      <dsp:txXfrm rot="5400000">
        <a:off x="4155739" y="-3008994"/>
        <a:ext cx="1064418" cy="7083302"/>
      </dsp:txXfrm>
    </dsp:sp>
    <dsp:sp modelId="{87FC2B53-48E8-42EA-9436-999345140520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Middle Colonies</a:t>
          </a:r>
          <a:endParaRPr lang="en-US" sz="1600" kern="1200" dirty="0"/>
        </a:p>
      </dsp:txBody>
      <dsp:txXfrm rot="5400000">
        <a:off x="-245635" y="1689832"/>
        <a:ext cx="1637567" cy="1146297"/>
      </dsp:txXfrm>
    </dsp:sp>
    <dsp:sp modelId="{C713BA18-9982-4555-9FAC-9D608E90B831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Church-sponsored private schools</a:t>
          </a:r>
          <a:endParaRPr lang="en-US" sz="1500" u="sng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Teachers lived with students’ families.</a:t>
          </a:r>
          <a:endParaRPr lang="en-US" sz="1500" u="sng" kern="1200" dirty="0"/>
        </a:p>
      </dsp:txBody>
      <dsp:txXfrm rot="5400000">
        <a:off x="4155739" y="-1565244"/>
        <a:ext cx="1064418" cy="7083302"/>
      </dsp:txXfrm>
    </dsp:sp>
    <dsp:sp modelId="{2AFB5F05-1201-4AB2-96CA-F8F75B1F4A94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Southern Colonies </a:t>
          </a:r>
          <a:endParaRPr lang="en-US" sz="1600" kern="1200" dirty="0"/>
        </a:p>
      </dsp:txBody>
      <dsp:txXfrm rot="5400000">
        <a:off x="-245635" y="3133582"/>
        <a:ext cx="1637567" cy="1146297"/>
      </dsp:txXfrm>
    </dsp:sp>
    <dsp:sp modelId="{51FED370-2218-495B-85CC-75F422B7BC4B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Parents provided whatever education they could.</a:t>
          </a:r>
          <a:endParaRPr lang="en-US" sz="1500" i="0" u="sng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Tutors on plantations instructed owners’ children.</a:t>
          </a:r>
          <a:endParaRPr lang="en-US" sz="1500" kern="1200" dirty="0"/>
        </a:p>
      </dsp:txBody>
      <dsp:txXfrm rot="5400000">
        <a:off x="4155739" y="-121494"/>
        <a:ext cx="1064418" cy="708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BBACF-767D-4EB0-B572-900C92A29243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4A4EA-4646-4D5E-A292-8EB31B8EA0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4A4EA-4646-4D5E-A292-8EB31B8EA00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AC1A-EC69-4EA4-888C-76EE99530995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986B0-6BB1-4A8D-A779-12F547E89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orld Ma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2877800" y="-3124200"/>
            <a:ext cx="28457032" cy="22127351"/>
          </a:xfrm>
        </p:spPr>
      </p:pic>
      <p:sp>
        <p:nvSpPr>
          <p:cNvPr id="7" name="Left Arrow 6"/>
          <p:cNvSpPr/>
          <p:nvPr/>
        </p:nvSpPr>
        <p:spPr>
          <a:xfrm rot="20857869">
            <a:off x="873767" y="1811897"/>
            <a:ext cx="6278023" cy="300896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Germans settles in PA farmlands; maintained their culture. 6%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20553309">
            <a:off x="527101" y="1687375"/>
            <a:ext cx="6235873" cy="406341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</a:rPr>
              <a:t>Scotch-Irish: settled on PA, VA, GA, SC/NC frontiers; anti-British. 7% 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1524000" y="1601788"/>
            <a:ext cx="5410200" cy="3794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888461">
            <a:off x="5584490" y="746115"/>
            <a:ext cx="6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Dutch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0429833">
            <a:off x="4672014" y="808337"/>
            <a:ext cx="781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Swedish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1357929">
            <a:off x="6174360" y="1416050"/>
            <a:ext cx="836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French Huguenots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888461">
            <a:off x="2283354" y="1733723"/>
            <a:ext cx="388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5%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972954">
            <a:off x="730035" y="2925987"/>
            <a:ext cx="7032030" cy="1864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</a:rPr>
              <a:t>Africans: taken captive and sold into slavery; some were granted freedom; 20% of colonial population; 90% lived in South, enslaved. Free Africans worked as wage-earners; every colony had discriminatory laws.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Documents and Settings\jgivens\Local Settings\Temporary Internet Files\Content.IE5\C9A709EB\MCj0105204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257800"/>
            <a:ext cx="1836115" cy="732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Documents and Settings\jgivens\Local Settings\Temporary Internet Files\Content.IE5\0VP13WGX\MCj0105206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572000"/>
            <a:ext cx="1847088" cy="733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/>
          <p:cNvSpPr txBox="1"/>
          <p:nvPr/>
        </p:nvSpPr>
        <p:spPr>
          <a:xfrm>
            <a:off x="1447800" y="5029200"/>
            <a:ext cx="71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Factors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848600" y="5715000"/>
            <a:ext cx="71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Factors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" y="5410201"/>
            <a:ext cx="1828800" cy="1477328"/>
          </a:xfrm>
          <a:prstGeom prst="rect">
            <a:avLst/>
          </a:prstGeom>
          <a:solidFill>
            <a:schemeClr val="accent3">
              <a:lumMod val="7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Land for farming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Opportunity to set up shop as a merchant or artisan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24600" y="6096000"/>
            <a:ext cx="2286000" cy="646331"/>
          </a:xfrm>
          <a:prstGeom prst="rect">
            <a:avLst/>
          </a:prstGeom>
          <a:solidFill>
            <a:schemeClr val="accent5">
              <a:lumMod val="60000"/>
              <a:lumOff val="4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Religious persecution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52400"/>
            <a:ext cx="990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1219200" y="611188"/>
            <a:ext cx="6172200" cy="14462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1219200" y="153988"/>
            <a:ext cx="6553200" cy="22082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152400"/>
            <a:ext cx="83820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English didn’t immigrate as much.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8600" y="76200"/>
            <a:ext cx="6629400" cy="381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Immigration to the Colonies in the 1700’s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2133600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/>
      <p:bldP spid="20" grpId="0"/>
      <p:bldP spid="21" grpId="0"/>
      <p:bldP spid="22" grpId="0"/>
      <p:bldP spid="23" grpId="0" animBg="1"/>
      <p:bldP spid="26" grpId="0"/>
      <p:bldP spid="27" grpId="0"/>
      <p:bldP spid="28" grpId="0" animBg="1"/>
      <p:bldP spid="2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The first Great Awakening was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religious revival that occurred throughout the colonies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slave rebellion in colonial South Carolina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An eighteenth century religious movement among Native Americans dedicated to restoring traditional values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massive migration of people from the south to the north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An early colonial protest against English imperial policy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457200"/>
            <a:ext cx="2514600" cy="715962"/>
          </a:xfrm>
          <a:solidFill>
            <a:schemeClr val="accent1">
              <a:lumMod val="75000"/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Literature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“Sinners in the Hands of an Angry God” by Jonathan Edwards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Poor Richard’s Almanac </a:t>
            </a:r>
            <a:r>
              <a:rPr lang="en-US" dirty="0" smtClean="0">
                <a:solidFill>
                  <a:schemeClr val="bg1"/>
                </a:solidFill>
              </a:rPr>
              <a:t>by Benjamin Franklin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Common Sense </a:t>
            </a:r>
            <a:r>
              <a:rPr lang="en-US" dirty="0" smtClean="0">
                <a:solidFill>
                  <a:schemeClr val="bg1"/>
                </a:solidFill>
              </a:rPr>
              <a:t>by Thomas Paine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Phyllis Wheatley, poetry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Themes: religion &amp; politics, American rights v. English authority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74638"/>
            <a:ext cx="2743200" cy="48736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Education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914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5486400"/>
            <a:ext cx="8458200" cy="1200329"/>
          </a:xfrm>
          <a:prstGeom prst="rect">
            <a:avLst/>
          </a:prstGeom>
          <a:solidFill>
            <a:schemeClr val="accent6">
              <a:lumMod val="7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</a:rPr>
              <a:t>Early  colonial colleges: </a:t>
            </a:r>
            <a:r>
              <a:rPr lang="en-US" b="1" dirty="0" smtClean="0">
                <a:solidFill>
                  <a:schemeClr val="bg1"/>
                </a:solidFill>
              </a:rPr>
              <a:t>Harvard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William and Mary </a:t>
            </a:r>
            <a:r>
              <a:rPr lang="en-US" dirty="0" smtClean="0">
                <a:solidFill>
                  <a:schemeClr val="bg1"/>
                </a:solidFill>
              </a:rPr>
              <a:t>(Anglican), </a:t>
            </a:r>
            <a:r>
              <a:rPr lang="en-US" b="1" dirty="0" smtClean="0">
                <a:solidFill>
                  <a:schemeClr val="bg1"/>
                </a:solidFill>
              </a:rPr>
              <a:t>Yale</a:t>
            </a:r>
            <a:r>
              <a:rPr lang="en-US" dirty="0" smtClean="0">
                <a:solidFill>
                  <a:schemeClr val="bg1"/>
                </a:solidFill>
              </a:rPr>
              <a:t> (Congregationalist)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Added after Great Awakening: </a:t>
            </a:r>
            <a:r>
              <a:rPr lang="en-US" b="1" dirty="0" smtClean="0">
                <a:solidFill>
                  <a:schemeClr val="bg1"/>
                </a:solidFill>
              </a:rPr>
              <a:t>Princeton</a:t>
            </a:r>
            <a:r>
              <a:rPr lang="en-US" dirty="0" smtClean="0">
                <a:solidFill>
                  <a:schemeClr val="bg1"/>
                </a:solidFill>
              </a:rPr>
              <a:t> (Presbyterian), </a:t>
            </a:r>
            <a:r>
              <a:rPr lang="en-US" b="1" dirty="0" smtClean="0">
                <a:solidFill>
                  <a:schemeClr val="bg1"/>
                </a:solidFill>
              </a:rPr>
              <a:t>Columbia</a:t>
            </a:r>
            <a:r>
              <a:rPr lang="en-US" dirty="0" smtClean="0">
                <a:solidFill>
                  <a:schemeClr val="bg1"/>
                </a:solidFill>
              </a:rPr>
              <a:t> (Anglican), </a:t>
            </a:r>
            <a:r>
              <a:rPr lang="en-US" b="1" dirty="0" smtClean="0">
                <a:solidFill>
                  <a:schemeClr val="bg1"/>
                </a:solidFill>
              </a:rPr>
              <a:t>Rutgers</a:t>
            </a:r>
            <a:r>
              <a:rPr lang="en-US" dirty="0" smtClean="0">
                <a:solidFill>
                  <a:schemeClr val="bg1"/>
                </a:solidFill>
              </a:rPr>
              <a:t> (Dutch Reformed), </a:t>
            </a:r>
            <a:r>
              <a:rPr lang="en-US" b="1" dirty="0" smtClean="0">
                <a:solidFill>
                  <a:schemeClr val="bg1"/>
                </a:solidFill>
              </a:rPr>
              <a:t>Dartmouth</a:t>
            </a:r>
            <a:r>
              <a:rPr lang="en-US" dirty="0" smtClean="0">
                <a:solidFill>
                  <a:schemeClr val="bg1"/>
                </a:solidFill>
              </a:rPr>
              <a:t> (Congregationalist), </a:t>
            </a:r>
            <a:r>
              <a:rPr lang="en-US" b="1" dirty="0" smtClean="0">
                <a:solidFill>
                  <a:schemeClr val="bg1"/>
                </a:solidFill>
              </a:rPr>
              <a:t>University of Pennsylvania </a:t>
            </a:r>
            <a:r>
              <a:rPr lang="en-US" dirty="0" smtClean="0">
                <a:solidFill>
                  <a:schemeClr val="bg1"/>
                </a:solidFill>
              </a:rPr>
              <a:t>(no affiliation)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Harvard College and Yale College were established primarily to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Train lawyers and doctors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Encourage scientific advances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Ensure adequate supply of ministers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Prepare young men for political leadership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Preserve the traditions of classical scholarship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Zenger Case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800600" cy="47244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Peter Zenger printed the truth about the New York governor.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English common law called libel a criminal offense, regardless of its truth.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jury found him not guilty.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This was a precedent for </a:t>
            </a:r>
            <a:r>
              <a:rPr lang="en-US" b="1" dirty="0" smtClean="0">
                <a:solidFill>
                  <a:schemeClr val="bg1"/>
                </a:solidFill>
              </a:rPr>
              <a:t>“Freedom of the press” </a:t>
            </a:r>
            <a:r>
              <a:rPr lang="en-US" dirty="0" smtClean="0">
                <a:solidFill>
                  <a:schemeClr val="bg1"/>
                </a:solidFill>
              </a:rPr>
              <a:t>in the United States; it encouraged newspapers to take more risks.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6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600200"/>
            <a:ext cx="32702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Who was the individual who challenged the King and Governor over the issue of freedom of the press?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George Whitefield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Ben Franklin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John Winthrop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Peter Zenger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Roger Williams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4267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American Character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81400"/>
            <a:ext cx="8458200" cy="3001963"/>
          </a:xfrm>
        </p:spPr>
        <p:txBody>
          <a:bodyPr>
            <a:normAutofit/>
          </a:bodyPr>
          <a:lstStyle/>
          <a:p>
            <a:r>
              <a:rPr lang="en-US" dirty="0" smtClean="0"/>
              <a:t>Free speech and free press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Electing representatives</a:t>
            </a:r>
          </a:p>
          <a:p>
            <a:r>
              <a:rPr lang="en-US" dirty="0" smtClean="0"/>
              <a:t>Tolerating many religions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Restless, enterprising, practical, improving their</a:t>
            </a:r>
            <a:r>
              <a:rPr lang="en-US" dirty="0" smtClean="0"/>
              <a:t> circumstances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09600"/>
            <a:ext cx="4191000" cy="286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American Politics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685800"/>
          <a:ext cx="8229600" cy="3640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834571">
                <a:tc>
                  <a:txBody>
                    <a:bodyPr/>
                    <a:lstStyle/>
                    <a:p>
                      <a:r>
                        <a:rPr lang="en-US" dirty="0" smtClean="0"/>
                        <a:t>8 Royal Colonies</a:t>
                      </a:r>
                    </a:p>
                    <a:p>
                      <a:r>
                        <a:rPr lang="en-US" dirty="0" smtClean="0"/>
                        <a:t>(governor appointed by the King)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Proprietary Colonies </a:t>
                      </a:r>
                    </a:p>
                    <a:p>
                      <a:r>
                        <a:rPr lang="en-US" dirty="0" smtClean="0"/>
                        <a:t>(governor appointed by a proprietor)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Self-Governing Colonies</a:t>
                      </a:r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en-US" b="1" i="1" dirty="0" smtClean="0"/>
                        <a:t>governor elected by popular vote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r>
                        <a:rPr lang="en-US" dirty="0" smtClean="0"/>
                        <a:t>NH, MA, NY, NJ, VA, NC, SC, GA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MD, PA, 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CT, RI</a:t>
                      </a:r>
                      <a:endParaRPr lang="en-US" dirty="0"/>
                    </a:p>
                  </a:txBody>
                  <a:tcPr/>
                </a:tc>
              </a:tr>
              <a:tr h="2086429">
                <a:tc>
                  <a:txBody>
                    <a:bodyPr/>
                    <a:lstStyle/>
                    <a:p>
                      <a:r>
                        <a:rPr lang="en-US" dirty="0" smtClean="0"/>
                        <a:t>2-House Legislature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Lower House (elected; makes</a:t>
                      </a:r>
                      <a:r>
                        <a:rPr lang="en-US" baseline="0" dirty="0" smtClean="0"/>
                        <a:t> tax laws)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Upper House (appointed)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2-House Legislature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Lower House (elected; makes</a:t>
                      </a:r>
                      <a:r>
                        <a:rPr lang="en-US" baseline="0" dirty="0" smtClean="0"/>
                        <a:t> tax laws)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Upper House (appointed)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2-House Legislature 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Lower House (elected; makes</a:t>
                      </a:r>
                      <a:r>
                        <a:rPr lang="en-US" baseline="0" dirty="0" smtClean="0"/>
                        <a:t> tax laws)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Upper House </a:t>
                      </a:r>
                      <a:r>
                        <a:rPr lang="en-US" b="1" baseline="0" dirty="0" smtClean="0"/>
                        <a:t>(elected)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4876800"/>
            <a:ext cx="5185715" cy="1477328"/>
          </a:xfrm>
          <a:prstGeom prst="rect">
            <a:avLst/>
          </a:prstGeom>
          <a:solidFill>
            <a:schemeClr val="accent6">
              <a:lumMod val="75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Local Government: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New England: </a:t>
            </a:r>
            <a:r>
              <a:rPr lang="en-US" dirty="0" smtClean="0">
                <a:solidFill>
                  <a:schemeClr val="bg1"/>
                </a:solidFill>
              </a:rPr>
              <a:t>centered around a “Green.”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Town meeting </a:t>
            </a:r>
            <a:r>
              <a:rPr lang="en-US" dirty="0" smtClean="0">
                <a:solidFill>
                  <a:schemeClr val="bg1"/>
                </a:solidFill>
              </a:rPr>
              <a:t>= direct vote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South: </a:t>
            </a:r>
            <a:r>
              <a:rPr lang="en-US" dirty="0" smtClean="0">
                <a:solidFill>
                  <a:schemeClr val="bg1"/>
                </a:solidFill>
              </a:rPr>
              <a:t>spread out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Law-enforcing sheriff and county officials (appointed)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038600"/>
            <a:ext cx="34498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The original colonies were similar in all of the following respects EXCEPT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Each colony enjoyed relatively peaceful relations with natives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There was some degree of social mobility, unlike in England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The family was the center of social and economic life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Each colony had some form of representative government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Men dominated politics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greatest concentration of German immigrants came to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New Jersey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New York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Virginia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Quebec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Pennsylvania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African Americans composed a majority of the population in which colony?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Massachusetts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Pennsylvania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South Carolina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Maryland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Delaware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Colonial Society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525963"/>
          </a:xfrm>
          <a:solidFill>
            <a:schemeClr val="tx2">
              <a:lumMod val="5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English culture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But influenced by diversity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Self-government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Representative assembly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elected by eligible voters.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Governor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Elected or appointed (by King or proprietor)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Religious Toleration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RI &amp; PA = the most tolerant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 = most intolerant (Catholics &amp; non-Christians were excluded.)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No Aristocracy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Class system was based on economics, not lineage.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Social Mobility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Every white person could improve their standard of living by hard work.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Documents and Settings\jgivens\Local Settings\Temporary Internet Files\Content.IE5\FT16T8H7\MPj0400795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733800"/>
            <a:ext cx="1474470" cy="11795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00800" y="3886200"/>
            <a:ext cx="1463349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Wealthy landowners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4343400"/>
            <a:ext cx="1999202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Craftspeople &amp; small farmers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848600" y="4419600"/>
            <a:ext cx="5334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001000" y="4038600"/>
            <a:ext cx="5334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34400" y="4038600"/>
            <a:ext cx="152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848600" y="4038600"/>
            <a:ext cx="365451" cy="13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solidFill>
            <a:srgbClr val="92D05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Colonial Families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76399"/>
            <a:ext cx="1447800" cy="38100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Worked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Owned 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Dominated politics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Had unlimited power at home (could beat wife)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676399"/>
            <a:ext cx="1222375" cy="381001"/>
          </a:xfrm>
          <a:solidFill>
            <a:srgbClr val="FF33CC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Women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Had </a:t>
            </a:r>
            <a:r>
              <a:rPr lang="en-US" dirty="0" smtClean="0">
                <a:solidFill>
                  <a:schemeClr val="bg1"/>
                </a:solidFill>
              </a:rPr>
              <a:t>many </a:t>
            </a:r>
            <a:r>
              <a:rPr lang="en-US" dirty="0" smtClean="0">
                <a:solidFill>
                  <a:schemeClr val="bg1"/>
                </a:solidFill>
              </a:rPr>
              <a:t>children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Cooked, cleaned, made clothes, in charge of medical care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Worked alongside husband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Divorce was legal.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1" y="5486400"/>
            <a:ext cx="5638800" cy="646331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Mutual Dependence protected women from abuse and gave them a role in decision-making.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914400"/>
            <a:ext cx="4786631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Colonists married young and had lots of children.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90% lived on farms.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oloni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316031" y="-6477000"/>
            <a:ext cx="11460031" cy="15621000"/>
          </a:xfrm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733800"/>
            <a:ext cx="412229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600200"/>
            <a:ext cx="3165494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-3810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9800" y="152400"/>
            <a:ext cx="2895600" cy="14773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 England: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Rocky soil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Subsistence-only farming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Logging, </a:t>
            </a:r>
            <a:r>
              <a:rPr lang="en-US" i="1" dirty="0" smtClean="0">
                <a:solidFill>
                  <a:schemeClr val="bg1"/>
                </a:solidFill>
              </a:rPr>
              <a:t>shipbuilding</a:t>
            </a:r>
            <a:r>
              <a:rPr lang="en-US" dirty="0" smtClean="0">
                <a:solidFill>
                  <a:schemeClr val="bg1"/>
                </a:solidFill>
              </a:rPr>
              <a:t>, fishing, trading, </a:t>
            </a:r>
            <a:r>
              <a:rPr lang="en-US" i="1" dirty="0" smtClean="0">
                <a:solidFill>
                  <a:schemeClr val="bg1"/>
                </a:solidFill>
              </a:rPr>
              <a:t>run-distilling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1828800"/>
            <a:ext cx="2895600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Middle Colonies: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Rich soil ≤ 200 acre-farms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Indentured servants worked alongside family.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Exported wheat and corn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Iron-making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810000"/>
            <a:ext cx="4038600" cy="2308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Southern Colonies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Varied climate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different sized farms.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Farms ≤ 2000 + acres –work done by slaves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Many self-sufficient farms.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Cash crops: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Tobacco (NC, Chesapeake)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Rice, indigo (SC, GA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1143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3733800"/>
            <a:ext cx="101961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1066800"/>
            <a:ext cx="1873251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-381000"/>
            <a:ext cx="2333625" cy="172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4114800" cy="533400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Colonial Economy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7" name="Picture 5" descr="http://coep.pharmacy.arizona.edu/curriculum/tobacco/tobacco_plan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2362200"/>
            <a:ext cx="1524000" cy="1402773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rot="10800000">
            <a:off x="3429000" y="2286000"/>
            <a:ext cx="22860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362200" y="4038600"/>
            <a:ext cx="1143000" cy="9921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5257800" y="914400"/>
            <a:ext cx="762000" cy="153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Quiz Question 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The economies of New England and the other colonies differed primarily because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Puritans resisted the use of slaves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Geographic differences led to the development of different industries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New Englanders tended to have a poorer work ethic than people in the middle and southern colonies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Tobacco would only grow in the New England climate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Puritans became experts in agricultural production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Christian Religion in the Colonies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533400"/>
          <a:ext cx="9144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600200" y="2743200"/>
            <a:ext cx="1434039" cy="381000"/>
            <a:chOff x="3657605" y="3276604"/>
            <a:chExt cx="1434039" cy="529226"/>
          </a:xfrm>
        </p:grpSpPr>
        <p:sp>
          <p:nvSpPr>
            <p:cNvPr id="7" name="Oval 6"/>
            <p:cNvSpPr/>
            <p:nvPr/>
          </p:nvSpPr>
          <p:spPr>
            <a:xfrm>
              <a:off x="3657605" y="3276604"/>
              <a:ext cx="1434039" cy="52922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3887051" y="3355723"/>
              <a:ext cx="975147" cy="12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/>
                <a:t>Quakers</a:t>
              </a:r>
              <a:endParaRPr lang="en-US" sz="1200" b="1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05000" y="2209800"/>
            <a:ext cx="1434039" cy="529226"/>
            <a:chOff x="3657605" y="3276604"/>
            <a:chExt cx="1434039" cy="529226"/>
          </a:xfrm>
        </p:grpSpPr>
        <p:sp>
          <p:nvSpPr>
            <p:cNvPr id="10" name="Oval 9"/>
            <p:cNvSpPr/>
            <p:nvPr/>
          </p:nvSpPr>
          <p:spPr>
            <a:xfrm>
              <a:off x="3657605" y="3276604"/>
              <a:ext cx="1434039" cy="52922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887051" y="3355723"/>
              <a:ext cx="975147" cy="12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/>
                <a:t>Mennonites</a:t>
              </a:r>
              <a:endParaRPr lang="en-US" sz="1200" b="1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81400" y="4419600"/>
            <a:ext cx="1434039" cy="529226"/>
            <a:chOff x="3657605" y="3276604"/>
            <a:chExt cx="1434039" cy="529226"/>
          </a:xfrm>
        </p:grpSpPr>
        <p:sp>
          <p:nvSpPr>
            <p:cNvPr id="13" name="Oval 12"/>
            <p:cNvSpPr/>
            <p:nvPr/>
          </p:nvSpPr>
          <p:spPr>
            <a:xfrm>
              <a:off x="3657605" y="3276604"/>
              <a:ext cx="1434039" cy="52922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4"/>
            <p:cNvSpPr/>
            <p:nvPr/>
          </p:nvSpPr>
          <p:spPr>
            <a:xfrm>
              <a:off x="3887051" y="3355723"/>
              <a:ext cx="975147" cy="12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/>
                <a:t>Lutherans</a:t>
              </a:r>
              <a:endParaRPr lang="en-US" sz="1200" b="1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Great Awakening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1730’s &amp; 1740’s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752600"/>
            <a:ext cx="4114800" cy="4800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u="sng" dirty="0" smtClean="0">
                <a:solidFill>
                  <a:schemeClr val="bg1"/>
                </a:solidFill>
              </a:rPr>
              <a:t>Message of Great Awakening: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God is angry at sin.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</a:rPr>
              <a:t>If you are penitent, God will save you, but if you aren’t, you’ll face eternal damnation.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Ordinary people can understand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Bible without relying on ministers.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14800" y="1752600"/>
            <a:ext cx="4724400" cy="4800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Results: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Emotionalism entered Protestant services.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Challenged traditional authority of church officials (people read Bible on their own)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700" noProof="0" dirty="0" smtClean="0">
                <a:solidFill>
                  <a:schemeClr val="bg1"/>
                </a:solidFill>
              </a:rPr>
              <a:t>The Congregational and Presbyterian denominations were divided:</a:t>
            </a:r>
          </a:p>
          <a:p>
            <a:pPr marL="971550" lvl="1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700" b="1" dirty="0" smtClean="0">
                <a:solidFill>
                  <a:schemeClr val="bg1"/>
                </a:solidFill>
              </a:rPr>
              <a:t>OLD LIGHTS: </a:t>
            </a:r>
            <a:r>
              <a:rPr lang="en-US" sz="1700" dirty="0" smtClean="0">
                <a:solidFill>
                  <a:schemeClr val="bg1"/>
                </a:solidFill>
              </a:rPr>
              <a:t>condemned the GA teachings.</a:t>
            </a:r>
          </a:p>
          <a:p>
            <a:pPr marL="971550" lvl="1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700" b="1" noProof="0" dirty="0" smtClean="0">
                <a:solidFill>
                  <a:schemeClr val="bg1"/>
                </a:solidFill>
              </a:rPr>
              <a:t>NEW LIGHTS: </a:t>
            </a:r>
            <a:r>
              <a:rPr lang="en-US" sz="1700" noProof="0" dirty="0" smtClean="0">
                <a:solidFill>
                  <a:schemeClr val="bg1"/>
                </a:solidFill>
              </a:rPr>
              <a:t>supported the GA teachings</a:t>
            </a:r>
          </a:p>
          <a:p>
            <a:pPr marL="971550" lvl="1" indent="-5143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7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denominations competing</a:t>
            </a:r>
            <a:r>
              <a:rPr kumimoji="0" lang="en-US" sz="17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religious diversity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1700" noProof="0" dirty="0" smtClean="0">
                <a:solidFill>
                  <a:schemeClr val="bg1"/>
                </a:solidFill>
                <a:sym typeface="Wingdings" pitchFamily="2" charset="2"/>
              </a:rPr>
              <a:t>Shared American experience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kumimoji="0" lang="en-US" sz="17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Democratizing: new view of political authority.  Commoners could make decisions without wealthy landowners.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george whitefie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762000"/>
            <a:ext cx="5053013" cy="689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1120</Words>
  <Application>Microsoft Office PowerPoint</Application>
  <PresentationFormat>On-screen Show (4:3)</PresentationFormat>
  <Paragraphs>219</Paragraphs>
  <Slides>18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Immigration to the Colonies in the 1700’s</vt:lpstr>
      <vt:lpstr>Quiz Question 21</vt:lpstr>
      <vt:lpstr>Quiz Question 22</vt:lpstr>
      <vt:lpstr>Colonial Society</vt:lpstr>
      <vt:lpstr>Colonial Families</vt:lpstr>
      <vt:lpstr>Colonial Economy</vt:lpstr>
      <vt:lpstr>Quiz Question 24</vt:lpstr>
      <vt:lpstr>The Christian Religion in the Colonies</vt:lpstr>
      <vt:lpstr>The Great Awakening 1730’s &amp; 1740’s</vt:lpstr>
      <vt:lpstr>Quiz Question 25</vt:lpstr>
      <vt:lpstr>Literature</vt:lpstr>
      <vt:lpstr>Education</vt:lpstr>
      <vt:lpstr>Quiz Question 26</vt:lpstr>
      <vt:lpstr>The Zenger Case</vt:lpstr>
      <vt:lpstr>Quiz Question 27</vt:lpstr>
      <vt:lpstr>American Character</vt:lpstr>
      <vt:lpstr>American Politics</vt:lpstr>
      <vt:lpstr>Quiz Question 23</vt:lpstr>
    </vt:vector>
  </TitlesOfParts>
  <Company>Pritzker College Prep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to the Colonies in the 1700’s</dc:title>
  <dc:creator>Janine Givens-Belsley</dc:creator>
  <cp:lastModifiedBy> </cp:lastModifiedBy>
  <cp:revision>139</cp:revision>
  <dcterms:created xsi:type="dcterms:W3CDTF">2009-09-12T02:50:00Z</dcterms:created>
  <dcterms:modified xsi:type="dcterms:W3CDTF">2010-09-08T19:01:26Z</dcterms:modified>
</cp:coreProperties>
</file>